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61" r:id="rId2"/>
    <p:sldId id="257" r:id="rId3"/>
    <p:sldId id="258" r:id="rId4"/>
    <p:sldId id="259" r:id="rId5"/>
    <p:sldId id="262" r:id="rId6"/>
    <p:sldId id="263" r:id="rId7"/>
    <p:sldId id="264" r:id="rId8"/>
    <p:sldId id="265" r:id="rId9"/>
    <p:sldId id="266" r:id="rId10"/>
    <p:sldId id="267" r:id="rId11"/>
    <p:sldId id="256" r:id="rId12"/>
    <p:sldId id="268" r:id="rId13"/>
    <p:sldId id="269" r:id="rId14"/>
    <p:sldId id="270" r:id="rId15"/>
    <p:sldId id="271" r:id="rId16"/>
    <p:sldId id="272" r:id="rId17"/>
    <p:sldId id="273" r:id="rId18"/>
    <p:sldId id="275" r:id="rId19"/>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6" d="100"/>
          <a:sy n="86" d="100"/>
        </p:scale>
        <p:origin x="514"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1-13T14:48:57.651"/>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594 400 1231 0 0,'0'0'560'0'0,"0"-2"-433"0"0,-1-6-119 0 0,1 5-88 0 0,2-5 9 0 0,10-16 205 0 0,-4 8 284 0 0,0-3-88 0 0,-8 17-122 0 0,1 0 16 0 0,39-51 1358 0 0,-32 44-1342 0 0,2 0 0 0 0,16-13-1 0 0,-5 3 109 0 0,14-11 1063 0 0,-38 30-1519 0 0,0 1 73 0 0,0 0 1 0 0,0 0-1 0 0,0 0 1 0 0,0 0-1 0 0,0 1 1 0 0,-5 2 0 0 0,-3 2-19 0 0,-281 135 1177 0 0,184-90-482 0 0,24-14-556 0 0,59-26-3 0 0,-1-1-1 0 0,-38 9 0 0 0,3-1 109 0 0,-3 1 1163 0 0,65-21-1302 0 0,1-1 0 0 0,-1 1 0 0 0,1-1 0 0 0,0 1 0 0 0,-1 0 0 0 0,1 0-1 0 0,0 0 1 0 0,0 0 0 0 0,0 0 0 0 0,1 0 0 0 0,2-1 0 0 0,-4 2-17 0 0,18-13 212 0 0,30-16 1 0 0,-16 11-155 0 0,185-106 309 0 0,-138 83-394 0 0,27-18-289 0 0,-97 53 210 0 0,-1 2 7 0 0,2 0 11 0 0,-3 0 32 0 0,-6 4-37 0 0,-14 6-183 0 0,-6 4 160 0 0,-28 16 0 0 0,2 0 19 0 0,43-24 61 0 0,-96 50 122 0 0,62-29-108 0 0,2-1-13 0 0,26-16 15 0 0,5-4 57 0 0,4-1-55 0 0,0-1 1 0 0,0 0-1 0 0,0 1 1 0 0,-1-1-1 0 0,1 0 0 0 0,0 0 1 0 0,-1 0-1 0 0,1 0 0 0 0,2-2 1 0 0,2-1 1 0 0,130-78 133 0 0,-57 30-231 0 0,-43 27 12 0 0,89-50-11 0 0,-35 20 78 0 0,-83 50 3 0 0,-5 4-4 0 0,-1-1-1 0 0,1 1 0 0 0,0 0 0 0 0,-1 0 0 0 0,1 0 0 0 0,0 0 0 0 0,0 0 0 0 0,0 0 0 0 0,4-1 0 0 0,-5 2-75 0 0,-37 16-553 0 0,-17 7 636 0 0,-79 46-1 0 0,113-57-19 0 0,10-7-37 0 0,0 1 0 0 0,0 0 0 0 0,0 1 0 0 0,-9 9 0 0 0,15-14 42 0 0,0-1 17 0 0,-8 15-268 0 0,0 0-3 0 0,10-14 215 0 0,2-2 53 0 0,0 1 0 0 0,0-1 0 0 0,-1 0 0 0 0,1 1 0 0 0,0-1 1 0 0,0 0-1 0 0,0 0 0 0 0,0 0 0 0 0,0 0 0 0 0,0 0 0 0 0,0 0 0 0 0,0 0 0 0 0,0 0 0 0 0,0 0 0 0 0,0 0 0 0 0,0-1 1 0 0,1 1-1 0 0,15-4 19 0 0,-13 3-16 0 0,-1 0 0 0 0,1 0-1 0 0,-1-1 1 0 0,1 1 0 0 0,5-4 0 0 0,9-5-2 0 0,-7 3-6 0 0,0 1 0 0 0,-3 1-14 0 0,-6 4-56 0 0,-22 13-406 0 0,-9 8 237 0 0,20-12 146 0 0,-1-2 1 0 0,-21 12-1 0 0,-49 26-222 0 0,74-42 244 0 0,4-1 63 0 0,-14 13-59 0 0,14-13-17 0 0,0 1 0 0 0,0 0 1 0 0,0-1-1 0 0,0 1 0 0 0,0 0 1 0 0,1 0-1 0 0,-1 1 0 0 0,1-1 0 0 0,-1 0 1 0 0,1 0-1 0 0,0 1 0 0 0,-1 2 1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1-13T15:46:47.124"/>
    </inkml:context>
    <inkml:brush xml:id="br0">
      <inkml:brushProperty name="width" value="0.1" units="cm"/>
      <inkml:brushProperty name="height" value="0.1" units="cm"/>
      <inkml:brushProperty name="color" value="#E71224"/>
    </inkml:brush>
  </inkml:definitions>
  <inkml:trace contextRef="#ctx0" brushRef="#br0">1 12 863 0 0,'0'0'2296'0'0,"8"9"-1210"0"0,17-1-476 0 0,-23-7-202 0 0,0-2-208 0 0,30-4 668 0 0,36-11 0 0 0,-64 14-839 0 0,0 1 0 0 0,1 0 1 0 0,-1 0-1 0 0,0 0 0 0 0,1 0 0 0 0,-1 1 0 0 0,0 0 0 0 0,9 0 0 0 0,-4 1-32 0 0,-7-1-64 0 0,-1 1-56 0 0,-1-1 78 0 0,1 0-1 0 0,0 0 0 0 0,-1 1 0 0 0,1-1 0 0 0,0 0 1 0 0,-1 1-1 0 0,1-1 0 0 0,-1 1 0 0 0,1-1 1 0 0,0 1-1 0 0,-1-1 0 0 0,1 1 0 0 0,-1-1 0 0 0,0 1 1 0 0,1 0-1 0 0,-1-1 0 0 0,1 1 0 0 0,-1-1 1 0 0,0 1-1 0 0,1 0 0 0 0,-1-1 0 0 0,0 2 0 0 0,1 0-162 0 0,-6 11-1856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1-13T15:46:55.291"/>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108 68 455 0 0,'2'0'1279'0'0,"4"-3"-819"0"0,0 0 1 0 0,0 0-1 0 0,0 0 1 0 0,-1 0-1 0 0,1-1 0 0 0,-1 0 1 0 0,7-7-1 0 0,-5 5 88 0 0,0 1 0 0 0,0 0 1 0 0,0 0-1 0 0,12-6 289 0 0,-17 11-777 0 0,6-1-37 0 0,-6 1 196 0 0,1 14 79 0 0,-5-9-268 0 0,1-1 1 0 0,-1 0-1 0 0,0-1 0 0 0,0 1 0 0 0,-1 0 0 0 0,1-1 0 0 0,-1 1 0 0 0,0-1 1 0 0,0 0-1 0 0,0 0 0 0 0,-5 4 0 0 0,-7 5-32 0 0,-22 13 1 0 0,10-8 10 0 0,-74 49 75 0 0,99-63-36 0 0,-5 14-40 0 0,7-14-16 0 0,-1-1-50 0 0,6 13-125 0 0,2-6 172 0 0,-1-2 12 0 0,4 4-3 0 0,4-1 15 0 0,-10-7 35 0 0,13 5-38 0 0,-8 0 29 0 0,-2-1-1 0 0,2 4 5 0 0,-2 1-33 0 0,0 4-10 0 0,-5-12 0 0 0,3 17 0 0 0,-3-17 18 0 0,2 20 28 0 0,-4-11-46 0 0,-1 1 0 0 0,-2 1 0 0 0,-2 1-10 0 0,3-14-14 0 0,-2 19-14 0 0,4-8 38 0 0,4 0 0 0 0,5-3 0 0 0,3-2 0 0 0,-10-7 0 0 0,-1 0 0 0 0,1 1 0 0 0,0-1 0 0 0,0 0 0 0 0,-1 0 0 0 0,1-1 0 0 0,0 1 0 0 0,0 0 0 0 0,0-1 0 0 0,3 2 0 0 0,-1-2 0 0 0,27 5 50 0 0,-25-4 12 0 0,0 0 1 0 0,0 0-1 0 0,11 4 0 0 0,-4 0-19 0 0,4 5-37 0 0,-15-8-16 0 0,0-1-61 0 0,-1 1 8 0 0,5 8 51 0 0,0 2 12 0 0,-2 1 0 0 0,0 10 0 0 0,-4-18 0 0 0,1 7 0 0 0,-2-1 0 0 0,-1 2 0 0 0,-1-1 0 0 0,0 0 0 0 0,0 0 11 0 0,1-2 42 0 0,2-6 1 0 0,-2 6-33 0 0,2-8 32 0 0,3 12 11 0 0,0-4-53 0 0,-3-9-2 0 0,1-1 0 0 0,-1 1-1 0 0,0 0 1 0 0,0-1 0 0 0,1 1 0 0 0,-1 0 0 0 0,1-1 0 0 0,-1 1-1 0 0,1 0 1 0 0,-1-1 0 0 0,1 1 0 0 0,-1-1 0 0 0,1 1-1 0 0,-1-1 1 0 0,1 1 0 0 0,-1-1 0 0 0,1 1 0 0 0,0-1-1 0 0,-1 0 1 0 0,1 1 0 0 0,0-1 0 0 0,0 0 0 0 0,10 4 77 0 0,0 1-11 0 0,-1-2-10 0 0,-6-3-1 0 0,4 0 3 0 0,-6 0 10 0 0,0 1-10 0 0,6 1-68 0 0,-7-2-71 0 0,1 2-76 0 0,3 6 122 0 0,-3-6 10 0 0,0 3-27 0 0,-3-1 45 0 0,8 22-69 0 0,-3-14 67 0 0,-1-2-10 0 0,2 16-128 0 0,-4-20 83 0 0,0-3 42 0 0,-1 0 0 0 0,0 0 0 0 0,0 0 0 0 0,0 0 0 0 0,0 0 0 0 0,-1 0 0 0 0,1-1 0 0 0,-1 1 0 0 0,-1 3 0 0 0,1 4-30 0 0,-5 11 9 0 0,-8 21-49 0 0,11-35-171 0 0,0 0 0 0 0,-1 1-1 0 0,0-1 1 0 0,-9 12 0 0 0,7-10-239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1-13T15:46:56.142"/>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698 30 4175 0 0,'0'0'307'0'0,"-1"-2"-203"0"0,-2-1-83 0 0,-13-16 38 0 0,14 18 51 0 0,0 0-1 0 0,-1 0 1 0 0,1 0-1 0 0,0 1 1 0 0,-1-1-1 0 0,1 1 1 0 0,0 0-1 0 0,-1-1 1 0 0,1 1-1 0 0,0 0 1 0 0,-1 1-1 0 0,1-1 1 0 0,-4 1-1 0 0,0 0-123 0 0,0 1 0 0 0,-1-1-1 0 0,2 1 1 0 0,-10 5-1 0 0,-4 0-121 0 0,6-1 80 0 0,-1 1 0 0 0,1 0-1 0 0,0 1 1 0 0,-14 11-1 0 0,-3 2 3 0 0,-41 25 99 0 0,-119 72 150 0 0,159-101-188 0 0,-9 5 26 0 0,-67 46-1 0 0,100-62-70 0 0,1 0 0 0 0,-12 13 0 0 0,17-17-133 0 0,-2 10-1542 0 0,8-11 1643 0 0,0 0 0 0 0,-1 0 0 0 0,1 0 0 0 0,0-1 0 0 0,0 0 1 0 0,0 0-1 0 0,0 0 0 0 0,0-1 0 0 0,-1 1 0 0 0,1-1 0 0 0,0 0 0 0 0,6-3 0 0 0,7-2-262 0 0,33-18 0 0 0,-25 11 6 0 0,0 0-43 0 0,1-1-301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1-13T15:46:56.492"/>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826 70 1231 0 0,'43'-26'32'0'0,"-29"17"-12"0"0,46-26 3368 0 0,-628 372-2612 0 0,385-227-1482 0 0,41-23 108 0 0,132-81 353 0 0,1 0 0 0 0,0 0-1 0 0,-12 12 1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1-13T15:46:56.83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827 0 2303 0 0,'-2'2'102'0'0,"-11"4"-53"0"0,-28 10 0 0 0,-6 3 631 0 0,-211 91 1941 0 0,30-13-3594 0 0,209-88 916 0 0,-90 46 290 0 0,62-30-22 0 0,30-17-136 0 0,-27 17 1 0 0,42-23-215 0 0,16-1-1628 0 0,1-1 439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1-13T15:46:58.15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696 0 1927 0 0,'-2'1'79'0'0,"-412"182"2418"0"0,192-63-2217 0 0,173-93-408 0 0,40-20-757 0 0,20-10 607 0 0,21-8 49 0 0,180-81-539 0 0,-123 59 749 0 0,-45 17 1334 0 0,-45 18-1280 0 0,1 0-1 0 0,-2 0 1 0 0,1 0-1 0 0,0 0 0 0 0,0-1 1 0 0,0 1-1 0 0,-1 0 1 0 0,1-1-1 0 0,-1 1 1 0 0,0-1-1 0 0,-2 3 0 0 0,1-2 8 0 0,-9 8 6 0 0,0-1 1 0 0,0-1-1 0 0,-1 0 0 0 0,-18 8 1 0 0,4-3-18 0 0,-32 15 146 0 0,34-17-9 0 0,-25 16-1 0 0,40-22 700 0 0,12-6-803 0 0,34-9 81 0 0,45-22-1 0 0,18-5 174 0 0,24 5-59 0 0,-7 3-72 0 0,7-11-133 0 0,-98 33 187 0 0,0-2-1 0 0,40-20 761 0 0,-77 34-854 0 0,-7 4-150 0 0,-196 85 209 0 0,71-31 72 0 0,96-40-266 0 0,16-6-22 0 0,25-12-62 0 0,-1-1 1 0 0,1 1 0 0 0,-15 3-1 0 0,20-7-37 0 0,14 0-803 0 0,-3-1 851 0 0,0-1 0 0 0,0 0 0 0 0,17-3 0 0 0,39-14 79 0 0,-33 8-125 0 0,23-6 50 0 0,189-61-276 0 0,-216 66 437 0 0,1 1 0 0 0,0 1 0 0 0,51-8 619 0 0,-90 28-635 0 0,2-2-57 0 0,-1 0 0 0 0,0-2-1 0 0,0 1 1 0 0,-1-1 0 0 0,-11 7 0 0 0,-56 26 178 0 0,21-12-46 0 0,3 0 65 0 0,-92 35 0 0 0,135-60-201 0 0,-7 3-150 0 0,15-5 49 0 0,11-3 26 0 0,22-6 173 0 0,0-1 0 0 0,39-18 0 0 0,-11 4 38 0 0,63-30 127 0 0,-5 2 123 0 0,-90 41 148 0 0,-28 12-556 0 0,1-1 0 0 0,-1 0 0 0 0,0 0-1 0 0,0 0 1 0 0,0 0 0 0 0,0 0 0 0 0,0 0 0 0 0,-1 0-1 0 0,1 0 1 0 0,0 0 0 0 0,0 0 0 0 0,-1 0-1 0 0,-1 0 1 0 0,1 0-6 0 0,-13 8-62 0 0,3 0 10 0 0,-1-2-1 0 0,0 1 1 0 0,-17 5 0 0 0,26-11 10 0 0,-3 2 20 0 0,5-3 27 0 0,16-1 60 0 0,-8 1-76 0 0,0-1 0 0 0,-1 0-1 0 0,1-1 1 0 0,0 0 0 0 0,8-1-1 0 0,21-5-118 0 0,-19 2 100 0 0,-13 4 13 0 0,0 0 0 0 0,0 0 0 0 0,0 0 0 0 0,0 1 0 0 0,0-1 0 0 0,4 0 0 0 0,4 2 4 0 0,2-1 28 0 0,0-1 1052 0 0,-11 1-1012 0 0,8-3-33 0 0,1-2 32 0 0,0 0 1 0 0,-2-1-33 0 0,14-14 105 0 0,-21 18-114 0 0,1 0 0 0 0,-1 0 0 0 0,1 0-1 0 0,-1-1 1 0 0,0 1 0 0 0,0-1 0 0 0,0 1 0 0 0,-1-1-1 0 0,1 0 1 0 0,1-3 0 0 0,-1 3 31 0 0,-1 0-36 0 0,1 0 0 0 0,-1 0 0 0 0,1-1 0 0 0,-1 1 0 0 0,0 0 0 0 0,0-1 0 0 0,-1 1 0 0 0,1-1 0 0 0,-1-6 0 0 0,1 2 15 0 0,-1 0 0 0 0,1 0 0 0 0,3-14 0 0 0,-2 12 52 0 0,5-24 16 0 0,-3 18-88 0 0,-3 14-17 0 0,0 0-61 0 0,13-26-1716 0 0,-4 20 541 0 0,11 4-1385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1-13T15:46:59.745"/>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74 1175 0 0,'1'-2'60'0'0,"31"-70"6768"0"0,-7 88-6332 0 0,-12-7-419 0 0,-10-5-18 0 0,5 11-43 0 0,-2-4-16 0 0,-4-6 3 0 0,1 0 76 0 0,0 1 1 0 0,-1-1 0 0 0,3 12-1 0 0,3 12 64 0 0,-4-5-69 0 0,-3-14-30 0 0,1-1-1 0 0,-1 1 0 0 0,1-1 1 0 0,4 10-1 0 0,-4-15-33 0 0,4 16 111 0 0,3 18-111 0 0,-7-31 0 0 0,2 26 44 0 0,-2-13-54 0 0,-2-18 0 0 0,-2 18 0 0 0,1-7 0 0 0,-1 1 11 0 0,0 4 35 0 0,2-18-36 0 0,2 7-15 0 0,-2 35 7 0 0,0-28-2 0 0,-3 40 0 0 0,2-33 0 0 0,-3-2 0 0 0,4-18 0 0 0,-2 3 0 0 0,-3 17-100 0 0,3-8 52 0 0,0 1 41 0 0,2-6 10 0 0,3-2 59 0 0,0 2 26 0 0,-1-1-4 0 0,-1-5-96 0 0,10 12 198 0 0,-8-8-61 0 0,-2-5-134 0 0,17 11 344 0 0,-15-11-324 0 0,0 0-17 0 0,15 13 270 0 0,-10-7-248 0 0,1 3-16 0 0,4 3 0 0 0,-11-10 0 0 0,9 13 0 0 0,9 19 0 0 0,-11-24 11 0 0,4 5 37 0 0,-12-14-39 0 0,14 12 105 0 0,-14-11-105 0 0,15 9 122 0 0,-14-11-89 0 0,18 45-354 0 0,-18-42 374 0 0,4 2 14 0 0,-5-4-10 0 0,1 2 3 0 0,9 10-84 0 0,-10-13-40 0 0,0 1-14 0 0,4 8 14 0 0,-2 0 34 0 0,-2-8-10 0 0,1 0 79 0 0,7 4 17 0 0,-1 0-1 0 0,-5-4-10 0 0,4 3-54 0 0,-6-3-55 0 0,1-1-4 0 0,8 6 47 0 0,-1-1 23 0 0,-7-4 14 0 0,0-1-105 0 0,14 21-2002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1-13T15:47:00.89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699 37 5815 0 0,'-9'-6'128'0'0,"0"0"-1"0"0,-1 1 1 0 0,1 0-1 0 0,-18-6 1 0 0,22 10-76 0 0,0 0 1 0 0,0 0-1 0 0,0 1 1 0 0,0-1-1 0 0,0 1 1 0 0,0 0-1 0 0,1 1 1 0 0,-1-1 0 0 0,0 1-1 0 0,0 0 1 0 0,0 0-1 0 0,-6 3 1 0 0,3-2-259 0 0,0 0 0 0 0,-15 2 0 0 0,14-3 143 0 0,0 0-1 0 0,0 1 1 0 0,1 0-1 0 0,-1 1 1 0 0,-15 6-1 0 0,-42 25 721 0 0,35-17-394 0 0,-6 1-230 0 0,-28 16-129 0 0,33-16-77 0 0,22-13 37 0 0,1 0 1 0 0,-16 11-1 0 0,23-14 33 0 0,14-1-1010 0 0,-8 0 1057 0 0,0-1 1 0 0,1-1-1 0 0,-1 1 1 0 0,1-1-1 0 0,-1 1 1 0 0,0-1-1 0 0,1 0 1 0 0,-1-1-1 0 0,6-2 1 0 0,9-4-7 0 0,21-14 1 0 0,-9 5-38 0 0,44-24-51 0 0,26-12 312 0 0,-64 34 1118 0 0,-48 22-882 0 0,-33 11-107 0 0,2 2 0 0 0,-55 28 0 0 0,35-14-44 0 0,30-16-117 0 0,-125 54 418 0 0,147-64-511 0 0,9-4-100 0 0,3 0-11 0 0,27-10 41 0 0,37-18 0 0 0,11-6-31 0 0,-53 23 64 0 0,-20 9-80 0 0,11-5 462 0 0,-13 4-90 0 0,-10 4-166 0 0,-19 6-36 0 0,1 1-1 0 0,1 0 0 0 0,-29 15 1 0 0,23-9-65 0 0,-1-1-1 0 0,-61 16 1 0 0,83-27-14 0 0,8-2 113 0 0,107-33-34 0 0,-21 5-51 0 0,-80 27-39 0 0,-1 0 0 0 0,1-1-1 0 0,-1 1 1 0 0,0-1 0 0 0,0 1-1 0 0,1-1 1 0 0,2-2 0 0 0,43-24 13 0 0,-47 27 124 0 0,-11 2-179 0 0,0 1 0 0 0,0 0 0 0 0,0 0 0 0 0,0 1 0 0 0,1 0-1 0 0,-1 0 1 0 0,1 1 0 0 0,-12 7 0 0 0,7-3-295 0 0,-22 7 0 0 0,33-15 138 0 0,1 2-13 0 0,-14 14-1397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1-13T15:47:01.735"/>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259 265 1927 0 0,'9'-5'236'0'0,"1"-1"-1"0"0,-1-1 1 0 0,0 0-1 0 0,-1 0 1 0 0,0-1-1 0 0,0 0 1 0 0,14-19 658 0 0,-23 25-717 0 0,1 1-169 0 0,0 1 0 0 0,0-1 0 0 0,-1 0 0 0 0,1 1 0 0 0,0-1 0 0 0,-1 0 0 0 0,1 1 0 0 0,0-1-1 0 0,-1 0 1 0 0,1 1 0 0 0,-1-1 0 0 0,1 1 0 0 0,-1-1 0 0 0,0 1 0 0 0,1-1 0 0 0,-1 1 0 0 0,0-1-1 0 0,1 1 1 0 0,-1-1 0 0 0,0 1 0 0 0,1 0 0 0 0,-1 0 0 0 0,-1-1 0 0 0,0 1 29 0 0,0-1 0 0 0,-1 1 1 0 0,1 0-1 0 0,0 0 0 0 0,0 0 1 0 0,0 1-1 0 0,-1-1 0 0 0,-2 1 1 0 0,-7 3 155 0 0,1 0 1 0 0,-17 8-1 0 0,20-8-163 0 0,-34 15-227 0 0,0 3 0 0 0,-60 41-1 0 0,101-63 164 0 0,0 1 0 0 0,0 0 0 0 0,-1 0-1 0 0,1 0 1 0 0,0-1 0 0 0,0 1 0 0 0,0 1-1 0 0,0-1 1 0 0,0 0 0 0 0,1 0 0 0 0,-3 2-1 0 0,4-2 6 0 0,-1-1 0 0 0,0 0-1 0 0,0 0 1 0 0,1 1-1 0 0,-1-1 1 0 0,0 0 0 0 0,0 0-1 0 0,1 0 1 0 0,-1 0 0 0 0,0 0-1 0 0,1 1 1 0 0,-1-1 0 0 0,0 0-1 0 0,1 0 1 0 0,-1 0-1 0 0,0 0 1 0 0,1 0 0 0 0,-1 0-1 0 0,0 0 1 0 0,1 0 0 0 0,-1 0-1 0 0,0 0 1 0 0,1 0-1 0 0,-1 0 1 0 0,0 0 0 0 0,1-1-1 0 0,-1 1 1 0 0,0 0 0 0 0,1 0-1 0 0,38-12-582 0 0,98-48 376 0 0,-111 46 365 0 0,0-2 0 0 0,45-34 0 0 0,-58 36 624 0 0,-12 14-724 0 0,-1-1 0 0 0,0 1 0 0 0,0 0 0 0 0,0-1 0 0 0,0 1 0 0 0,0 0 0 0 0,0-1 0 0 0,0 1 0 0 0,0 0 0 0 0,0-1 0 0 0,0 1 0 0 0,0 0 0 0 0,-1-1 0 0 0,1 1 0 0 0,0 0 0 0 0,0-1 0 0 0,0 1 0 0 0,0 0 0 0 0,0-1 0 0 0,-1 1 0 0 0,1 0 0 0 0,0-1 0 0 0,0 1 0 0 0,-1 0 0 0 0,1 0 0 0 0,0-1 0 0 0,0 1 0 0 0,-1 0 0 0 0,1 0 0 0 0,0 0 0 0 0,-1-1 0 0 0,1 1 0 0 0,0 0 0 0 0,-1 0 0 0 0,1 0 0 0 0,0 0 0 0 0,-1 0 0 0 0,1 0 0 0 0,-1 0 0 0 0,-3-2 51 0 0,0 1 0 0 0,0 0 0 0 0,-1 0 0 0 0,1 0-1 0 0,0 1 1 0 0,-1 0 0 0 0,1 0 0 0 0,-1 0 0 0 0,1 0-1 0 0,0 1 1 0 0,-8 1 0 0 0,-5 2 118 0 0,-26 10 0 0 0,26-8-104 0 0,-38 13 26 0 0,1 1 0 0 0,-59 33 0 0 0,111-52-205 0 0,6-1-475 0 0,1-1 517 0 0,0-1-1 0 0,-1 1 0 0 0,1-1 1 0 0,-1 0-1 0 0,0 0 0 0 0,7-4 0 0 0,-2 2 35 0 0,90-43-57 0 0,24-12 502 0 0,-116 55-326 0 0,-1 1 0 0 0,0-1 0 0 0,0 0 0 0 0,11-12 224 0 0,-16 14-219 0 0,0 1-93 0 0,-1 0 0 0 0,0 0 0 0 0,1 0 0 0 0,-1 0 0 0 0,0 0 0 0 0,0 0 0 0 0,0 0-1 0 0,1-1 1 0 0,-1 1 0 0 0,0 0 0 0 0,-1 0 0 0 0,1 0 0 0 0,0 0 0 0 0,0 0 0 0 0,0 0 0 0 0,-1-1 0 0 0,1 1 0 0 0,0 0 0 0 0,-1 0 0 0 0,1 0 0 0 0,-1 0 0 0 0,0 0-1 0 0,1 0 1 0 0,-1 1 0 0 0,0-1 0 0 0,1 0 0 0 0,-1 0 0 0 0,-1-1 0 0 0,-10-6 74 0 0,-1 0 0 0 0,0 1 0 0 0,0 0-1 0 0,0 1 1 0 0,-1 0 0 0 0,0 1 0 0 0,0 1 0 0 0,-23-5 0 0 0,28 7-204 0 0,0 1-1 0 0,-1-1 1 0 0,1 1 0 0 0,-1 1 0 0 0,1 0 0 0 0,-1 0 0 0 0,1 1 0 0 0,-1 0 0 0 0,-9 2-1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1-13T16:47:18.809"/>
    </inkml:context>
    <inkml:brush xml:id="br0">
      <inkml:brushProperty name="width" value="0.05" units="cm"/>
      <inkml:brushProperty name="height" value="0.05" units="cm"/>
    </inkml:brush>
  </inkml:definitions>
  <inkml:trace contextRef="#ctx0" brushRef="#br0">221 88 3391 0 0,'0'0'264'0'0,"0"-3"-184"0"0,0-17-64 0 0,-1 6 992 0 0,0 0-1 0 0,-4-20 4389 0 0,-2 32-4872 0 0,7 2-508 0 0,0 0-1 0 0,-1 0 1 0 0,1 0-1 0 0,-1 0 1 0 0,1 0-1 0 0,-1 0 1 0 0,1 0-1 0 0,-1 0 1 0 0,1-1 0 0 0,-1 2-1 0 0,1-1 1 0 0,-1 0-1 0 0,1 0 1 0 0,0 0-1 0 0,-1 0 1 0 0,1 0-1 0 0,-1 0 1 0 0,1 0-1 0 0,-1 1 1 0 0,1-1-1 0 0,-1 0 1 0 0,1 0-1 0 0,0 1 1 0 0,-1-1 0 0 0,1 0-1 0 0,0 0 1 0 0,-1 1-1 0 0,1-1 1 0 0,0 0-1 0 0,-1 1 1 0 0,1 0-1 0 0,-5 4 54 0 0,1 1-1 0 0,0-1 0 0 0,0 1 1 0 0,-3 8-1 0 0,-13 41 233 0 0,-14 54-216 0 0,29-93-97 0 0,-4 13-296 0 0,-2 0 0 0 0,-1 0 0 0 0,-1-1 0 0 0,-31 47 0 0 0,37-66 206 0 0,1-3 4 0 0,-2 0-362 0 0,9-14 195 0 0,1-3 710 0 0,0 8-327 0 0,-1 0-1 0 0,1 0 0 0 0,0 0 1 0 0,0 0-1 0 0,4-4 0 0 0,-5 5-65 0 0,1 0-1 0 0,0 0 0 0 0,0 0 0 0 0,-1 0 1 0 0,1 0-1 0 0,0 0 0 0 0,4-2 1 0 0,-2 1-23 0 0,41-37 107 0 0,-42 38-367 0 0,0 0 0 0 0,0 0 0 0 0,0 0 0 0 0,0 0-1 0 0,0 1 1 0 0,1 0 0 0 0,-1 0 0 0 0,0 0 0 0 0,6-1-1 0 0,0 0-3360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1-13T14:49:43.107"/>
    </inkml:context>
    <inkml:brush xml:id="br0">
      <inkml:brushProperty name="width" value="0.05" units="cm"/>
      <inkml:brushProperty name="height" value="0.05" units="cm"/>
    </inkml:brush>
  </inkml:definitions>
  <inkml:trace contextRef="#ctx0" brushRef="#br0">500 455 24 0 0,'-19'-4'3111'0'0,"-3"-4"699"0"0,20-4-2708 0 0,3 10-1005 0 0,-1-1 0 0 0,1 0-1 0 0,0 0 1 0 0,0 1 0 0 0,0-1-1 0 0,1 1 1 0 0,-1-1 0 0 0,0 1-1 0 0,1-1 1 0 0,0 1 0 0 0,3-3-1 0 0,-4 3-21 0 0,0 0-12 0 0,2-1-6 0 0,11-5 66 0 0,-11 6-54 0 0,6 0 20 0 0,-7 2-13 0 0,0-1-16 0 0,9-3-37 0 0,0 2 30 0 0,-9 2 11 0 0,0 0-10 0 0,6-1-33 0 0,-1-1 27 0 0,0 2-25 0 0,16 0 151 0 0,-21 0-110 0 0,1 0-10 0 0,7 1-33 0 0,0-2 32 0 0,-6 1 11 0 0,4-1 3 0 0,-4 0 10 0 0,5-1 2 0 0,-5 1-18 0 0,3 0-38 0 0,-3 0 20 0 0,7-4-33 0 0,-3-1 1 0 0,-4 4 32 0 0,5-3-33 0 0,0-2-10 0 0,-2-1 0 0 0,-1-2 0 0 0,-1 1 0 0 0,-1 1 11 0 0,-3 4 32 0 0,-2-4-33 0 0,-2-2-10 0 0,-10-8 0 0 0,-2 0 152 0 0,12 13-68 0 0,-9-11 150 0 0,11 15-168 0 0,-1-2 21 0 0,-4-2 1 0 0,-10-8-71 0 0,8 6-17 0 0,-1 0-14 0 0,-1 3-58 0 0,-1 1-10 0 0,1 2 5 0 0,8 0 70 0 0,-1 1-10 0 0,1-1 0 0 0,-1 1 0 0 0,0 0 1 0 0,0 0-1 0 0,1 0 0 0 0,-1 0 0 0 0,0 0 0 0 0,0 1 0 0 0,0-1 0 0 0,1 1 0 0 0,-4 1 1 0 0,-12 3-82 0 0,14-4 58 0 0,-15 4-8 0 0,13-3 28 0 0,-23 12-80 0 0,21-10 95 0 0,-3 1-6 0 0,1 1 11 0 0,1 2 0 0 0,1-2 11 0 0,6-5 392 0 0,3-2-393 0 0,0 0 1 0 0,0 0 0 0 0,0 0 0 0 0,0 0 0 0 0,0 0 0 0 0,0 1-1 0 0,0-1 1 0 0,1 0 0 0 0,-1 1 0 0 0,0-1 0 0 0,0 1 0 0 0,2-1-1 0 0,4-2 84 0 0,2-3-14 0 0,1-2-64 0 0,-1 0-4 0 0,-1 1 50 0 0,10-9 108 0 0,-11 9-118 0 0,-1 1 0 0 0,1-1 0 0 0,-1-1 1 0 0,-1 1-1 0 0,1-1 0 0 0,-1 0 0 0 0,5-12 1 0 0,-3 9-45 0 0,-2-1 55 0 0,-1-4 108 0 0,-3 12-111 0 0,0-5-48 0 0,1 1-12 0 0,-4-1 0 0 0,-1 0 0 0 0,-1 0 14 0 0,0 2 50 0 0,1 4-8 0 0,-6-2-46 0 0,-8-1-26 0 0,16 6-58 0 0,-1 0 15 0 0,-20 0-114 0 0,12 1 149 0 0,-37 11-90 0 0,8 0 154 0 0,35-11-88 0 0,-5 3 36 0 0,-1 1 12 0 0,-2-1 0 0 0,-3 2-2 0 0,13-3 3 0 0,1-1 11 0 0,-1-1 41 0 0,1 0 1 0 0,-7 4-44 0 0,0 3-10 0 0,0 0 0 0 0,-1-1 0 0 0,-1 1 0 0 0,-8 9 197 0 0,5-1 38 0 0,6-10-208 0 0,6-5 26 0 0,0 0 11 0 0,-3 4 0 0 0,2-3 256 0 0,2-1-256 0 0,-4 6 0 0 0,4-6-22 0 0,0 1-705 0 0,0 6 642 0 0,0-5-22 0 0,2 6 32 0 0,1 0 22 0 0,-1-6 32 0 0,4 3-22 0 0,-4-2 22 0 0,4 2-22 0 0,-5-4 1139 0 0,-2-4-1091 0 0,-2-1-41 0 0,-2-2 9 0 0,-4-9 26 0 0,8 10-63 0 0,-16-14 50 0 0,15 16-120 0 0,-5-1 2 0 0,4 2 15 0 0,-5-1 29 0 0,6 1-45 0 0,1 1-19 0 0,-9-2 29 0 0,1 1 48 0 0,-1-1 11 0 0,1 1 0 0 0,0-1 0 0 0,0 2-13 0 0,3-1-52 0 0,-7 5-131 0 0,10-3 121 0 0,0 1 0 0 0,0 0 1 0 0,1-1-1 0 0,-1 1 0 0 0,1 0 1 0 0,0 1-1 0 0,-4 3 1 0 0,4-4 72 0 0,0 0-69 0 0,1-1 7 0 0,-5 7 0 0 0,0 0 0 0 0,4-5 11 0 0,-2 3 32 0 0,1-3-22 0 0,-1 6 32 0 0,0 2 1 0 0,4-7-33 0 0,1 3 43 0 0,1-3 43 0 0,2 1-22 0 0,-2-2 22 0 0,6 3-22 0 0,1-2 32 0 0,-6-2 1 0 0,2-1-49 0 0,4 1 65 0 0,10 1-7 0 0,4 1-127 0 0,-14-4 75 0 0,-7 0 21 0 0,-4 1-277 0 0,-7 3 267 0 0,-1-1 42 0 0,9-3 115 0 0,-1 0-99 0 0,-6 0-8 0 0,6 0-4 0 0,0 0 12 0 0,-5-2 16 0 0,5 1 8 0 0,0 1-20 0 0,0 0-57 0 0,-16-6 231 0 0,9 3-210 0 0,0 2-49 0 0,6 2-52 0 0,-5 0 29 0 0,4-1-19 0 0,-6 0 32 0 0,-1 0 11 0 0,0 0 0 0 0,2 1-10 0 0,6 0-33 0 0,-5 1 22 0 0,5 0-22 0 0,-4 2 20 0 0,0-1-37 0 0,4-2 60 0 0,-7 11-72 0 0,4-2 72 0 0,4 0-10 0 0,1-6-33 0 0,2 6 32 0 0,0 0 22 0 0,-1-6 32 0 0,3 7-33 0 0,1 1-10 0 0,-1-2 11 0 0,9 18-214 0 0,-5-16 203 0 0,-1 0 0 0 0,1-3 11 0 0,-4-6 42 0 0,8 1 13 0 0,-2 1 3 0 0,-5-4-14 0 0,5-1-33 0 0,-5 0 26 0 0,5 0-24 0 0,-5-1 24 0 0,6-1-36 0 0,2-2-12 0 0,-1 1 11 0 0,-8 1 32 0 0,4-3-21 0 0,1 0 40 0 0,-5 4 3 0 0,6-3-41 0 0,1-1 19 0 0,4-3-30 0 0,10-12-5 0 0,-18 15-35 0 0,-5 4 155 0 0,-2 2-74 0 0,-5 4-33 0 0,4-4 22 0 0,-4 1-21 0 0,3 0 26 0 0,-6 2-36 0 0,1 2-12 0 0,-2 1 0 0 0,2 1 0 0 0,0 0 0 0 0,1 0 0 0 0,-1 0 0 0 0,1 1 0 0 0,2 1 0 0 0,-1 0 0 0 0,-1 1 0 0 0,2 0 0 0 0,-6 5-32 0 0,0 15 0 0 0,6-19 32 0 0,1 1 0 0 0,-3 5-54 0 0,7-17 4 0 0,-1 18-16 0 0,0-15 23 0 0,1 5 46 0 0,0-7 191 0 0,2-1-140 0 0,7 2-56 0 0,-5-2-46 0 0,5 1 24 0 0,-5-1-24 0 0,3-1 24 0 0,-3-1-24 0 0,7-1 36 0 0,5-2-2 0 0,-14 3-7 0 0,13-7-8 0 0,0 2 10 0 0,-12 4-13 0 0,7-9 19 0 0,18-23 13 0 0,-10 7 64 0 0,-11 19-64 0 0,-1 2-10 0 0,-3 4-44 0 0,4-2-11 0 0,-6 3-7 0 0,-2 2-164 0 0,-4 5 260 0 0,2-4 19 0 0,-4 5-33 0 0,1 0 1 0 0,4-6 42 0 0,-11 15 86 0 0,12-14 106 0 0,1-2-233 0 0,-1 0 0 0 0,1 0 0 0 0,0 0 0 0 0,-1 0 0 0 0,1 0 0 0 0,0 0 0 0 0,0 0 0 0 0,0 0 0 0 0,-1 1-1 0 0,1-1 1 0 0,0 0 0 0 0,0 0 0 0 0,-1 0 0 0 0,1 0 0 0 0,0 1 0 0 0,0-1 0 0 0,0 0 0 0 0,0 0 0 0 0,-1 1 0 0 0,1-1 0 0 0,0 0 0 0 0,0 0-1 0 0,0 1 1 0 0,0-1 0 0 0,0 0 0 0 0,0 0 0 0 0,0 1 0 0 0,0-1 0 0 0,0 0 0 0 0,0 0 0 0 0,-1 1 0 0 0,1-1 0 0 0,1 0 0 0 0,-1 0-1 0 0,0 1 1 0 0,0-1 0 0 0,0 0 0 0 0,0 1 0 0 0,0-1 0 0 0,0 0 0 0 0,0 0 0 0 0,0 1 0 0 0,6 12 138 0 0,1-7-175 0 0,-4-3-18 0 0,3 1 22 0 0,-2-1-22 0 0,3 2 22 0 0,-2-2-22 0 0,6 3 32 0 0,3 1 11 0 0,0-1 0 0 0,9 5-12 0 0,-20-11-49 0 0,-1 1-4 0 0,10 3 51 0 0,1-1 14 0 0,-3-4 14 0 0,-4 0 69 0 0,0 0-37 0 0,0-1 107 0 0,3-3-93 0 0,0-2-37 0 0,1 0 30 0 0,-1 1 1 0 0,0-2-33 0 0,2-2 31 0 0,-11 7-46 0 0,9-10 53 0 0,-1 4-59 0 0,-2-1 0 0 0,-1-1 0 0 0,-2-2 0 0 0,-4-1 0 0 0,-2 1 0 0 0,-1 1 0 0 0,1 0 0 0 0,0 0 0 0 0,-1-6 1 0 0,3 16-2 0 0,-3-8-11 0 0,4 7-52 0 0,1-3-44 0 0,-1 4-64 0 0,2 2-1457 0 0,11 2 416 0 0,-2 2 331 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1-13T16:47:20.476"/>
    </inkml:context>
    <inkml:brush xml:id="br0">
      <inkml:brushProperty name="width" value="0.05" units="cm"/>
      <inkml:brushProperty name="height" value="0.05" units="cm"/>
    </inkml:brush>
  </inkml:definitions>
  <inkml:trace contextRef="#ctx0" brushRef="#br0">567 0 3103 0 0,'0'0'895'0'0,"-2"1"-464"0"0,0 1-135 0 0,-1 0 0 0 0,0-1 1 0 0,1 1-1 0 0,-1 1 0 0 0,1-1 0 0 0,0 0 1 0 0,-1 1-1 0 0,1-1 0 0 0,-2 4 0 0 0,-19 37 468 0 0,-33 61 166 0 0,46-88-785 0 0,0 0 1 0 0,-1 0 0 0 0,0-1 0 0 0,-1-1 0 0 0,-22 21-1 0 0,24-27 20 0 0,1-1 0 0 0,-1 0 0 0 0,-1-1 0 0 0,0 0 0 0 0,1 0-1 0 0,-2-1 1 0 0,-22 7 0 0 0,27-10-10 0 0,-1-1 1 0 0,1 0-1 0 0,0-1 0 0 0,-12 0 1 0 0,9 0 4 0 0,5 0-72 0 0,-1 0 0 0 0,1 0-1 0 0,0-1 1 0 0,0 0 0 0 0,0 0 0 0 0,-1 0-1 0 0,1-1 1 0 0,-8-3 0 0 0,11 4-3 0 0,-5-1-13 0 0,0-1 5 0 0,-1 0 46 0 0,-1-1-1 0 0,1 0 0 0 0,0-1 1 0 0,0 0-1 0 0,0 0 1 0 0,1-1-1 0 0,0 0 0 0 0,0 0 1 0 0,0 0-1 0 0,1-1 1 0 0,0 0-1 0 0,0 0 0 0 0,0-1 1 0 0,1 1-1 0 0,1-1 1 0 0,-1-1-1 0 0,1 1 0 0 0,1-1 1 0 0,-4-10-1 0 0,5 14-92 0 0,1 2-18 0 0,0 1 0 0 0,0-1 1 0 0,1 0-1 0 0,-1 1 0 0 0,1-1 1 0 0,0 0-1 0 0,0 1 1 0 0,0-1-1 0 0,0 0 0 0 0,0 1 1 0 0,1-1-1 0 0,-1 1 1 0 0,2-5-1 0 0,0-4 40 0 0,-2 6-23 0 0,1 0-1 0 0,0 0 1 0 0,1 1 0 0 0,-1-1 0 0 0,1 1-1 0 0,0-1 1 0 0,0 1 0 0 0,0 0-1 0 0,1 0 1 0 0,3-5 0 0 0,-3 3 1 0 0,0 2-15 0 0,-1 1 0 0 0,0-1-1 0 0,1 1 1 0 0,0 0-1 0 0,0 0 1 0 0,0 0-1 0 0,5-4 1 0 0,-5 4-7 0 0,15-8 62 0 0,-10 7-36 0 0,0 0-1 0 0,1 1 1 0 0,-1 0 0 0 0,12-2-1 0 0,-7 2 15 0 0,-1 1-37 0 0,8-1-13 0 0,7 4 59 0 0,13 0 340 0 0,76 13 0 0 0,-110-13-378 0 0,-1 0 0 0 0,0 0 0 0 0,0 0 0 0 0,0 1 0 0 0,0 0 0 0 0,0 0 0 0 0,-1 0 0 0 0,1 0 0 0 0,-1 1 0 0 0,1 0 0 0 0,-1 0 0 0 0,0 0 0 0 0,0 1 0 0 0,0-1 0 0 0,5 7 0 0 0,-3-4-19 0 0,2 2 0 0 0,2 8 0 0 0,-5-10 8 0 0,-1 0-1 0 0,-1-1 1 0 0,1 1-1 0 0,-1 0 0 0 0,4 10 1 0 0,2 5 11 0 0,7 11-8 0 0,-14-28 32 0 0,10 12 2 0 0,5 14-8 0 0,-15-25-27 0 0,18 22 34 0 0,-12-16-34 0 0,6 8-9 0 0,4 5-308 0 0,-13-17 283 0 0,-3-6-30 0 0,-1 1 1 0 0,23 23-2774 0 0,-22-23 2385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1-13T16:47:22.014"/>
    </inkml:context>
    <inkml:brush xml:id="br0">
      <inkml:brushProperty name="width" value="0.05" units="cm"/>
      <inkml:brushProperty name="height" value="0.05" units="cm"/>
    </inkml:brush>
  </inkml:definitions>
  <inkml:trace contextRef="#ctx0" brushRef="#br0">1 86 3967 0 0,'0'0'304'0'0,"1"-2"-136"0"0,12-30 3942 0 0,-11 31-3540 0 0,0-1-389 0 0,0 0 0 0 0,0 0 0 0 0,0 0 0 0 0,0 0 1 0 0,1 1-1 0 0,-1 0 0 0 0,1-1 0 0 0,-1 1 0 0 0,1 0 0 0 0,-1 0 0 0 0,1 0 0 0 0,0 0 0 0 0,0 1 0 0 0,-1-1 0 0 0,6 0 0 0 0,6 1-28 0 0,-1 0 0 0 0,17 1 0 0 0,0 1 579 0 0,18 3-400 0 0,-47-5-326 0 0,1 0-1 0 0,-1 0 1 0 0,0 0-1 0 0,0 0 0 0 0,0 0 1 0 0,0 0-1 0 0,1-1 1 0 0,-1 1-1 0 0,0 0 0 0 0,2-1 1 0 0,12-2 48 0 0,36-3 27 0 0,-43 5-44 0 0,4-2-14 0 0,27-10 44 0 0,-31 10-231 0 0,15-3-166 0 0,-22 6 96 0 0,0 0 1 0 0,0 0-1 0 0,0 0 1 0 0,0 0-1 0 0,0 0 1 0 0,0 0-1 0 0,1 1 1 0 0,-1-1-1 0 0,0 0 1 0 0,-1 1-1 0 0,1-1 1 0 0,2 2-1 0 0,-1-1-628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1-13T16:47:24.152"/>
    </inkml:context>
    <inkml:brush xml:id="br0">
      <inkml:brushProperty name="width" value="0.05" units="cm"/>
      <inkml:brushProperty name="height" value="0.05" units="cm"/>
    </inkml:brush>
  </inkml:definitions>
  <inkml:trace contextRef="#ctx0" brushRef="#br0">199 12 1375 0 0,'0'0'2802'0'0,"-1"-2"-1924"0"0,1 2-753 0 0,0-1-1 0 0,-1 0 0 0 0,1 1 0 0 0,-1-1 0 0 0,1 1 0 0 0,0-1 1 0 0,-1 1-1 0 0,1-1 0 0 0,-1 1 0 0 0,1-1 0 0 0,-1 1 0 0 0,0-1 1 0 0,1 1-1 0 0,-1 0 0 0 0,1-1 0 0 0,-1 1 0 0 0,0 0 1 0 0,1 0-1 0 0,-1-1 0 0 0,0 1 0 0 0,1 0 0 0 0,-2 0 0 0 0,0 0 287 0 0,-11 6 1002 0 0,9-2-1225 0 0,1 1 0 0 0,-1 0 0 0 0,1 0 0 0 0,-1 0 0 0 0,1 0-1 0 0,1 0 1 0 0,-1 1 0 0 0,-3 10 0 0 0,-27 110 194 0 0,5-18-119 0 0,16-68-457 0 0,-26 72-958 0 0,34-101 773 0 0,-13 26-1737 0 0,11-27 1365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1-13T16:47:25.670"/>
    </inkml:context>
    <inkml:brush xml:id="br0">
      <inkml:brushProperty name="width" value="0.05" units="cm"/>
      <inkml:brushProperty name="height" value="0.05" units="cm"/>
    </inkml:brush>
  </inkml:definitions>
  <inkml:trace contextRef="#ctx0" brushRef="#br0">94 250 1839 0 0,'0'0'5568'0'0,"-11"5"-3592"0"0,7 1-1621 0 0,0 0-1 0 0,1 1 1 0 0,-1-1-1 0 0,1 1 0 0 0,1 0 1 0 0,-1-1-1 0 0,1 1 1 0 0,0 0-1 0 0,-2 14 0 0 0,-2 11-121 0 0,-8 61-155 0 0,-12 115 454 0 0,25-197-566 0 0,-1 33-79 0 0,2-30 113 0 0,0-2 2 0 0,0-1 24 0 0,-2-3 0 0 0,2-3 885 0 0,2-18-807 0 0,3-22-230 0 0,-5 34 135 0 0,9-75 67 0 0,6-23 182 0 0,5-33-21 0 0,-14 110-60 0 0,0-1 1 0 0,1 1-1 0 0,18-38 0 0 0,-25 60-174 0 0,8-18 154 0 0,1 1 1 0 0,1 0 0 0 0,1 1-1 0 0,23-30 1 0 0,6 6 145 0 0,2 1-1 0 0,52-37 1 0 0,-85 69-251 0 0,-2 3-14 0 0,10-1-11 0 0,-2 0-26 0 0,-11 5 2 0 0,-2 1 4 0 0,2-1 36 0 0,7 5-47 0 0,0 6-68 0 0,-8-6 34 0 0,-1-2 26 0 0,0 0-1 0 0,0 1 1 0 0,0-1 0 0 0,-1 0 0 0 0,0 1-1 0 0,1-1 1 0 0,-1 1 0 0 0,1 6 0 0 0,3 12-28 0 0,-6-17 25 0 0,0 0 3 0 0,1 0 0 0 0,-4 18 13 0 0,3-16 27 0 0,-1 0 0 0 0,0 0-1 0 0,0-1 1 0 0,-1 1 0 0 0,0-1-1 0 0,0 1 1 0 0,0-1 0 0 0,-1 0 0 0 0,-6 8-1 0 0,-2-2 47 0 0,0-1 0 0 0,0 0-1 0 0,-25 17 1 0 0,31-23-17 0 0,4-4-35 0 0,0 1 1 0 0,0-1-1 0 0,1 0 0 0 0,-1 0 0 0 0,0 0 0 0 0,0 0 0 0 0,0 0 0 0 0,-1 0 0 0 0,1-1 0 0 0,-4 2 0 0 0,4-2 90 0 0,2-2-450 0 0,1 0 283 0 0,-1 0 0 0 0,1 0 1 0 0,0 0-1 0 0,-1 0 0 0 0,1 0 1 0 0,2-4-1 0 0,-2 4 28 0 0,2-1-30 0 0,0-1 0 0 0,0 1 0 0 0,1 0 0 0 0,-1 0 0 0 0,1 0-1 0 0,0 1 1 0 0,0-1 0 0 0,7-3 0 0 0,-1 2-93 0 0,-1 0 0 0 0,16-4 0 0 0,-21 7 107 0 0,0 0-1 0 0,0 0 0 0 0,1 1 1 0 0,-1-1-1 0 0,0 1 0 0 0,1 0 1 0 0,-1 1-1 0 0,0-1 0 0 0,1 1 1 0 0,-1 0-1 0 0,0 0 0 0 0,0 0 1 0 0,0 0-1 0 0,1 1 0 0 0,4 2 1 0 0,-7-3 37 0 0,0-1 1 0 0,0 1-1 0 0,0 0 1 0 0,-1 0 0 0 0,1-1-1 0 0,0 1 1 0 0,0 0-1 0 0,-1 1 1 0 0,1-1-1 0 0,1 2 1 0 0,0 0-9 0 0,10 7 0 0 0,-8-4 17 0 0,4 12-64 0 0,-6-14 60 0 0,-1 0 0 0 0,1 0 0 0 0,-1 0 1 0 0,1 1-1 0 0,-1-1 0 0 0,-1 1 0 0 0,1-1 0 0 0,-1 1 0 0 0,0 0 0 0 0,0 0 0 0 0,1 9 0 0 0,-2-8 0 0 0,2 7 1 0 0,-3-8 0 0 0,-3 12 0 0 0,2-11 69 0 0,0 1-1 0 0,0-1 0 0 0,0 0 1 0 0,-1-1-1 0 0,0 1 0 0 0,0 0 0 0 0,-1-1 1 0 0,0 0-1 0 0,0 0 0 0 0,0 0 1 0 0,0 0-1 0 0,-1-1 0 0 0,-7 7 1 0 0,-4 1 226 0 0,0-1-1 0 0,-1 0 1 0 0,-21 9 0 0 0,25-15-203 0 0,0-1 1 0 0,-1 0-1 0 0,1 0 0 0 0,-1-2 0 0 0,0 1 0 0 0,0-2 0 0 0,-25 0 1 0 0,-22-1-2879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1-13T14:49:43.726"/>
    </inkml:context>
    <inkml:brush xml:id="br0">
      <inkml:brushProperty name="width" value="0.05" units="cm"/>
      <inkml:brushProperty name="height" value="0.05" units="cm"/>
    </inkml:brush>
  </inkml:definitions>
  <inkml:trace contextRef="#ctx0" brushRef="#br0">1 1 775 0 0,'0'0'64'0'0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1-13T14:49:45.879"/>
    </inkml:context>
    <inkml:brush xml:id="br0">
      <inkml:brushProperty name="width" value="0.05" units="cm"/>
      <inkml:brushProperty name="height" value="0.05" units="cm"/>
    </inkml:brush>
  </inkml:definitions>
  <inkml:trace contextRef="#ctx0" brushRef="#br0">438 243 775 0 0,'3'-10'218'0'0,"-2"9"-153"0"0,-1 1 0 0 0,0-1 1 0 0,1-1-1 0 0,-1 1 0 0 0,0 0 1 0 0,0 0-1 0 0,0 0 0 0 0,0 0 1 0 0,0 0-1 0 0,0 0 0 0 0,0 0 1 0 0,0 0-1 0 0,0 0 0 0 0,0 0 1 0 0,-1 0-1 0 0,0-2 778 0 0,-14-9 683 0 0,7 10-1291 0 0,-1 1-1 0 0,0-1 0 0 0,0 1 1 0 0,0 1-1 0 0,0 0 0 0 0,-16 2 0 0 0,19-1-168 0 0,-7 1 214 0 0,0 1-1 0 0,0 0 1 0 0,-17 8-1 0 0,12-8 83 0 0,2 0 44 0 0,13-2 11 0 0,4-2-156 0 0,8-4-63 0 0,14-8-58 0 0,5-1 38 0 0,10-6 10 0 0,-29 16-109 0 0,0-2 0 0 0,15-11 0 0 0,-22 14-26 0 0,3-2 17 0 0,-4 3 88 0 0,2-5-31 0 0,-3 6-97 0 0,0 1 0 0 0,1 0-1 0 0,-1-1 1 0 0,0 1 0 0 0,1-1-1 0 0,-1 1 1 0 0,0-1 0 0 0,0 1-1 0 0,0-1 1 0 0,1 1-1 0 0,-1-1 1 0 0,0 1 0 0 0,0-1-1 0 0,0 1 1 0 0,0-1 0 0 0,0 1-1 0 0,0-1 1 0 0,0 1 0 0 0,0-1-1 0 0,0 1 1 0 0,0-1 0 0 0,0 1-1 0 0,0-1 1 0 0,0 1-1 0 0,0-1 1 0 0,0 1 0 0 0,-1-1-1 0 0,1 0 1 0 0,-2-1 9 0 0,1 1 1 0 0,-1-1-1 0 0,0 0 1 0 0,0 1-1 0 0,0-1 1 0 0,0 1-1 0 0,0 0 0 0 0,0 0 1 0 0,0 0-1 0 0,0 0 1 0 0,-1 0-1 0 0,1 0 1 0 0,-4-1-1 0 0,1 2 0 0 0,0-1 1 0 0,0 1-1 0 0,0 0 1 0 0,0 0-1 0 0,0 0 1 0 0,-7 2-1 0 0,-5 2-25 0 0,-1 1 1 0 0,-30 13-1 0 0,35-13-41 0 0,-3 2 1 0 0,-43 19 327 0 0,52-22-280 0 0,6-4 96 0 0,2-1-63 0 0,16-14-41 0 0,8-12-16 0 0,-19 22 3 0 0,-4 3 0 0 0,0 0 0 0 0,0 0 0 0 0,0 0 0 0 0,-1 0 0 0 0,1-1 0 0 0,-1 1 0 0 0,1 0 0 0 0,-1-1 0 0 0,0 1 0 0 0,1-1 0 0 0,0-3 0 0 0,0 1 0 0 0,6-20 0 0 0,-4 6 3 0 0,-6 5-16 0 0,3 8-46 0 0,-3-1-21 0 0,-1 0-139 0 0,2 6 139 0 0,0 2 0 0 0,-1-1 81 0 0,0 1 0 0 0,0 0-1 0 0,0 0 1 0 0,1 0-1 0 0,-1 0 1 0 0,0 0-1 0 0,1 0 1 0 0,-1 0 0 0 0,1 0-1 0 0,-1 1 1 0 0,1-1-1 0 0,0 0 1 0 0,-1 1 0 0 0,1-1-1 0 0,0 1 1 0 0,0 0-1 0 0,0-1 1 0 0,-1 4 0 0 0,-1 1 37 0 0,-54 87 592 0 0,53-87-566 0 0,1 0 0 0 0,1 0 0 0 0,-4 10 0 0 0,1-3-53 0 0,-12 33 117 0 0,15-42-85 0 0,-1 5-33 0 0,-3 15 1 0 0,5-22 478 0 0,3-4-398 0 0,16-29-29 0 0,7-16-43 0 0,29-48-31 0 0,-48 81-34 0 0,-5 9 29 0 0,1 1 1 0 0,0-1-1 0 0,0 1 0 0 0,0-1 0 0 0,5-6 1 0 0,-1 3-72 0 0,4-3-184 0 0,-7 10-216 0 0,-10 17-370 0 0,1-2 952 0 0,5-10-105 0 0,-9 13-56 0 0,1-1 191 0 0,-12 25-1 0 0,19-36-35 0 0,1-3-61 0 0,-11 16 179 0 0,0 2-112 0 0,11-18-30 0 0,0-2-55 0 0,1 1 0 0 0,-1-1 0 0 0,0 1 0 0 0,1-1 1 0 0,-1 1-1 0 0,1-1 0 0 0,0 1 0 0 0,-1-1 0 0 0,1 1 0 0 0,-1 0 1 0 0,1-1-1 0 0,0 1 0 0 0,-1 0 0 0 0,1-1 0 0 0,0 1 0 0 0,0 0 1 0 0,0 0-1 0 0,-1 1 0 0 0,-2 7 454 0 0,1-7-435 0 0,-11 8 275 0 0,11-9-143 0 0,0-1-64 0 0,-7-5 36 0 0,4 2 50 0 0,-1-2-118 0 0,5 4-54 0 0,0 0-1 0 0,0 1 0 0 0,0-1 1 0 0,1 0-1 0 0,-1 0 0 0 0,0 1 0 0 0,1-1 1 0 0,-1 0-1 0 0,0 0 0 0 0,1 0 1 0 0,-1-2-1 0 0,-11-16 61 0 0,1 2-7 0 0,8 10-40 0 0,-1 1 0 0 0,0-1-1 0 0,-8-8 1 0 0,1 3-19 0 0,7 11-7 0 0,2 1-14 0 0,0-2-63 0 0,-5 1-934 0 0,17 4 700 0 0,57 17-607 0 0,-46-12 568 0 0,95 31-859 0 0,-102-36 1157 0 0,9 0 88 0 0,-20-4-13 0 0,-1 1 44 0 0,0 0 0 0 0,-4 0 40 0 0,4 0-127 0 0,3-1-122 0 0,-5 1 149 0 0,0 0 0 0 0,0 0 1 0 0,0 0-1 0 0,0 0 1 0 0,0 0-1 0 0,0 0 1 0 0,0 0-1 0 0,0 0 1 0 0,0 0-1 0 0,0 0 1 0 0,0 0-1 0 0,0 0 1 0 0,-1 0-1 0 0,1 0 0 0 0,0 0 1 0 0,0 0-1 0 0,0-1 1 0 0,0 1-1 0 0,0 0 1 0 0,0 0-1 0 0,0 0 1 0 0,0 0-1 0 0,0 0 1 0 0,0 0-1 0 0,0 0 1 0 0,0 0-1 0 0,0 0 0 0 0,0 0 1 0 0,0 0-1 0 0,0 0 1 0 0,0 0-1 0 0,0 0 1 0 0,0 0-1 0 0,0 0 1 0 0,0 0-1 0 0,0 0 1 0 0,0 0-1 0 0,0 0 1 0 0,0 0-1 0 0,-18-1 1050 0 0,8 0-1064 0 0,1-3-33 0 0,3-3 43 0 0,4 6 57 0 0,0-10 39 0 0,-2-5-23 0 0,4 14-66 0 0,-1 1-1 0 0,1-1 1 0 0,0 0 0 0 0,-1 1 0 0 0,1-1-1 0 0,0 0 1 0 0,0 1 0 0 0,0-1 0 0 0,0 1-1 0 0,1-1 1 0 0,-1 0 0 0 0,1-1 0 0 0,0-10 28 0 0,0 9-29 0 0,-1 1 2 0 0,1-1-1 0 0,-1 1 0 0 0,0 0 0 0 0,-1 0 1 0 0,1 0-1 0 0,0-1 0 0 0,-2-4 0 0 0,-1-1-7 0 0,-2-2-14 0 0,3 10-17 0 0,1 0-1 0 0,0 0 1 0 0,0-1 0 0 0,0 1 0 0 0,0 0 0 0 0,-1 0 0 0 0,1 0 0 0 0,-1 0 0 0 0,1 1-1 0 0,-1-1 1 0 0,1 0 0 0 0,-1 1 0 0 0,1-1 0 0 0,-1 1 0 0 0,-1-1 0 0 0,-1 0-14 0 0,1 1 0 0 0,-1 0 1 0 0,1 0-1 0 0,-1 1 1 0 0,1-1-1 0 0,-1 1 0 0 0,1 0 1 0 0,-1 0-1 0 0,-3 1 1 0 0,6-1-47 0 0,-5-1-37 0 0,5 3 45 0 0,11 3-17 0 0,19 7-290 0 0,2-2-908 0 0,-14-6-1990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1-13T15:34:48.970"/>
    </inkml:context>
    <inkml:brush xml:id="br0">
      <inkml:brushProperty name="width" value="0.05" units="cm"/>
      <inkml:brushProperty name="height" value="0.05" units="cm"/>
    </inkml:brush>
  </inkml:definitions>
  <inkml:trace contextRef="#ctx0" brushRef="#br0">8 12 5063 0 0,'-7'-1'8107'0'0,"31"-6"-9454"0"0,-10 4-2941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1-13T15:46:41.401"/>
    </inkml:context>
    <inkml:brush xml:id="br0">
      <inkml:brushProperty name="width" value="0.1" units="cm"/>
      <inkml:brushProperty name="height" value="0.1" units="cm"/>
      <inkml:brushProperty name="color" value="#E71224"/>
    </inkml:brush>
  </inkml:definitions>
  <inkml:trace contextRef="#ctx0" brushRef="#br0">1831 1 775 0 0,'0'0'4118'0'0,"-1"0"-4028"0"0,-2 0 13 0 0,2 0 242 0 0,-5 0-9 0 0,-18 2 339 0 0,16-2-548 0 0,-24 8 319 0 0,23-6-313 0 0,1 0 10 0 0,0 0 0 0 0,0 1-1 0 0,-12 6 1 0 0,-6 2 193 0 0,-6 5-94 0 0,21-11-184 0 0,2-1-35 0 0,5-3 20 0 0,-4 2-22 0 0,4-1 22 0 0,-6 2-33 0 0,0 0 1 0 0,7-2 42 0 0,-6 2 1 0 0,-2 0-44 0 0,0 1-10 0 0,0-1 0 0 0,0 0 0 0 0,1 0 12 0 0,1-1 52 0 0,-12 4 138 0 0,13-5-114 0 0,0 0 0 0 0,1 1 0 0 0,-15 6 0 0 0,-10 9 74 0 0,22-13-162 0 0,-1 0 0 0 0,0 1 12 0 0,1 0 36 0 0,-1-1-36 0 0,2-1 0 0 0,-35 15 190 0 0,34-14-138 0 0,1 0 2 0 0,0 0-2 0 0,-21 10 192 0 0,0 1-64 0 0,22-13-128 0 0,-2 1-10 0 0,-1-1-44 0 0,1 1-10 0 0,-1 0 0 0 0,2 0 14 0 0,-20 10 328 0 0,26-12-294 0 0,-5 3-36 0 0,-2 1-12 0 0,1 0 0 0 0,-2-1 0 0 0,3 1 11 0 0,2-2 43 0 0,4-4-54 0 0,-21 15 63 0 0,15-9-63 0 0,-1 0 0 0 0,0 0 0 0 0,-4 1 9 0 0,11-8 10 0 0,-23 19 17 0 0,5-7-36 0 0,13-6 11 0 0,4-2 32 0 0,-6 2-33 0 0,-1 0-10 0 0,0 1 0 0 0,1 0 0 0 0,-1 0 0 0 0,-6 2-1 0 0,3-2 6 0 0,10-5 2 0 0,0 1 36 0 0,-4 5-33 0 0,4-5 18 0 0,0-1-3 0 0,-18 13-14 0 0,11-8-11 0 0,1-1 0 0 0,-21 13 64 0 0,20-14-64 0 0,0 0 0 0 0,1 2 0 0 0,0 0 0 0 0,0-1 0 0 0,-1 1 0 0 0,-39 22 72 0 0,37-21-59 0 0,12-6 17 0 0,-24 11 40 0 0,13-6-65 0 0,2-1 5 0 0,4-3-9 0 0,-3 2 9 0 0,-16 12-10 0 0,-5-2-11 0 0,4 4 139 0 0,16-12-144 0 0,-1 1-48 0 0,0-1 48 0 0,0 1 6 0 0,2 0-33 0 0,-1 0 32 0 0,0 1-5 0 0,3-1-64 0 0,3-5 0 0 0,-4 3 64 0 0,-1 2 16 0 0,0 1-10 0 0,-24 27-220 0 0,24-27 230 0 0,0-1 0 0 0,-1-1 0 0 0,-1 0 12 0 0,-2 3 28 0 0,13-10 23 0 0,-30 30 22 0 0,26-27-66 0 0,-18 17 26 0 0,13-11-45 0 0,0-2 0 0 0,0 1 0 0 0,0 0 0 0 0,0-1 0 0 0,1 0 11 0 0,4-3 32 0 0,-1 0-28 0 0,-2 2-30 0 0,-13 6 207 0 0,17-9-183 0 0,-21 15 182 0 0,16-13-170 0 0,3-1 37 0 0,-17 17-63 0 0,12-13 5 0 0,0-1 0 0 0,1 1 0 0 0,3 0-10 0 0,2-5-33 0 0,-2 2 22 0 0,2-1-22 0 0,-3 4 32 0 0,-1 0 11 0 0,-17 13 11 0 0,23-19 45 0 0,-2 0 16 0 0,1 2-74 0 0,-6 11 145 0 0,1-3-143 0 0,2-3 11 0 0,4-6 42 0 0,0-1 11 0 0,-5 6-10 0 0,0 0-33 0 0,4-5 32 0 0,-1 5 14 0 0,0-4 10 0 0,-2 2 2 0 0,3-2-18 0 0,0 5-37 0 0,2-7 15 0 0,-1 1-1 0 0,1-1 1 0 0,-1 0-1 0 0,0 0 1 0 0,0 1-1 0 0,1-1 1 0 0,-1 0-1 0 0,0 0 1 0 0,-2 2-1 0 0,-2 4 21 0 0,0-1 7 0 0,4-4 68 0 0,1-1-80 0 0,-4 5-32 0 0,4-5 102 0 0,-1 1-70 0 0,-6 26 103 0 0,7-26-104 0 0,-1 0 1 0 0,-1 6-44 0 0,0 0 1 0 0,2-7 45 0 0,-1 1 8 0 0,0 8-40 0 0,1 2 19 0 0,0 1-33 0 0,0-4 1 0 0,0-7 309 0 0,1 0-243 0 0,2 6-26 0 0,1-3-116 0 0,-2-4 64 0 0,10 16-117 0 0,-9-13-74 0 0,1 1-1 0 0,-1-1 1 0 0,1 0 0 0 0,7 6-1 0 0,3 2-1242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1-13T15:46:17.677"/>
    </inkml:context>
    <inkml:brush xml:id="br0">
      <inkml:brushProperty name="width" value="0.1" units="cm"/>
      <inkml:brushProperty name="height" value="0.1" units="cm"/>
      <inkml:brushProperty name="color" value="#E71224"/>
    </inkml:brush>
  </inkml:definitions>
  <inkml:trace contextRef="#ctx0" brushRef="#br0">1 1 719 0 0,'0'0'5816'0'0,"0"2"-5749"0"0,10 21 173 0 0,-9-21 248 0 0,0 0-413 0 0,3 7 15 0 0,-3-7 102 0 0,0 0-112 0 0,2 7-50 0 0,-2-7 39 0 0,0 1 2 0 0,-1 0-1 0 0,1 0 1 0 0,0 0-1 0 0,0 0 1 0 0,3 5-1 0 0,3 11 182 0 0,0 6-18 0 0,-4-14-166 0 0,-2-9 86 0 0,-1 0-69 0 0,4 6-12 0 0,15 29 669 0 0,-17-32-691 0 0,-1-2-36 0 0,-2 1-10 0 0,5 18 197 0 0,-4-19-190 0 0,7 16 231 0 0,-7-17-5 0 0,2 0-184 0 0,3 6-33 0 0,-2-4 22 0 0,2 8-22 0 0,-1 0 32 0 0,-3-9 11 0 0,0-1 0 0 0,2 6 3 0 0,-2-6 62 0 0,-1 1-174 0 0,9 17 35 0 0,-7-18 16 0 0,-1 1 47 0 0,1-3-10 0 0,0 1 0 0 0,-1 0-1 0 0,1 0 1 0 0,-1 0 0 0 0,1 0-1 0 0,-1 0 1 0 0,0 0 0 0 0,3 3-1 0 0,3 2 74 0 0,1-1-117 0 0,-7-3-63 0 0,1-1 8 0 0,4 6 33 0 0,-1-1-38 0 0,-6-6 57 0 0,2 2 6 0 0,19 23 4 0 0,-18-21 37 0 0,5 5-33 0 0,-1 4-10 0 0,0-4 11 0 0,-4-5 32 0 0,4 3-21 0 0,-4-3 26 0 0,1 7-36 0 0,1 1-12 0 0,-1-2 14 0 0,-2-6 39 0 0,4 7-40 0 0,0 2-13 0 0,-2 0 0 0 0,0 1 0 0 0,-2-1 0 0 0,0 0 0 0 0,-1-1 0 0 0,1 1 0 0 0,-1-1 0 0 0,-1 2 0 0 0,-1-1 0 0 0,-2-1 0 0 0,2 0 0 0 0,1-2-12 0 0,1-7-46 0 0,0-2 3 0 0,4 7 34 0 0,-4-6-33 0 0,1 0 1 0 0,3 9 42 0 0,1 2 11 0 0,0-1 0 0 0,0-1 0 0 0,0-1 15 0 0,-4-8 60 0 0,0-1 3 0 0,4 8-62 0 0,0 3-16 0 0,-2 1 0 0 0,-2-2 0 0 0,-1 2 0 0 0,1-4 14 0 0,-1-7 50 0 0,1 0-8 0 0,3 5-58 0 0,-2-3-46 0 0,2 4 36 0 0,1 3 12 0 0,-1-1 12 0 0,-2-7 36 0 0,2 5-25 0 0,-2-5 20 0 0,3 5-43 0 0,-3-5-43 0 0,1 4 43 0 0,-1-4 43 0 0,2 3-22 0 0,-2-2 22 0 0,3 5-47 0 0,1 1-66 0 0,-5-6 13 0 0,1 6 46 0 0,-1 3 11 0 0,-1-2-10 0 0,0-7-33 0 0,-1 7 32 0 0,0 1 1 0 0,3-1-32 0 0,0 21-98 0 0,-3-24-461 0 0,2 0 0 0 0,-1 0 0 0 0,1-1 1 0 0,0 1-1 0 0,1 0 0 0 0,4 14 0 0 0,-2-12 7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1-13T15:46:19.968"/>
    </inkml:context>
    <inkml:brush xml:id="br0">
      <inkml:brushProperty name="width" value="0.1" units="cm"/>
      <inkml:brushProperty name="height" value="0.1" units="cm"/>
      <inkml:brushProperty name="color" value="#E71224"/>
    </inkml:brush>
  </inkml:definitions>
  <inkml:trace contextRef="#ctx0" brushRef="#br0">9 193 455 0 0,'0'0'2184'0'0,"-2"0"-1904"0"0,-5 0 811 0 0,8-7 1285 0 0,0 6-2131 0 0,0-1-181 0 0,4-3 6 0 0,-3 1 57 0 0,3 1-121 0 0,9-2 495 0 0,-10 4-421 0 0,5-2-52 0 0,-1 2 34 0 0,-4 0 14 0 0,5-1-4 0 0,-7 1-10 0 0,0 0 1 0 0,1 0-1 0 0,-1 0 0 0 0,0 0 1 0 0,0 0-1 0 0,1-1 1 0 0,1-1-1 0 0,-2 2-51 0 0,0-1 113 0 0,20-8 428 0 0,-18 8-472 0 0,4-1-1 0 0,-4 2-18 0 0,6-2-49 0 0,1 1-1 0 0,-7 1 32 0 0,45-12 298 0 0,-32 9-269 0 0,-10 3-32 0 0,0-1 0 0 0,0 0 0 0 0,0 0 0 0 0,0-1 0 0 0,9-4 0 0 0,-12 5-7 0 0,-2 1-12 0 0,0 2-22 0 0,25-8 84 0 0,0 1 34 0 0,-23 5-73 0 0,-2-1 38 0 0,24-6-16 0 0,-22 7-12 0 0,3-1-33 0 0,-5 1 96 0 0,0 0-63 0 0,5-2-33 0 0,-5 2 32 0 0,11-4 129 0 0,-5 1-172 0 0,3-1-10 0 0,-1 0 0 0 0,1 0 0 0 0,-1 0 11 0 0,18-11-128 0 0,-26 15 63 0 0,0 0-76 0 0,4-4 104 0 0,-4 4-34 0 0,-7 15-1766 0 0,0 0 1244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1-13T15:46:45.853"/>
    </inkml:context>
    <inkml:brush xml:id="br0">
      <inkml:brushProperty name="width" value="0.1" units="cm"/>
      <inkml:brushProperty name="height" value="0.1" units="cm"/>
      <inkml:brushProperty name="color" value="#E71224"/>
    </inkml:brush>
  </inkml:definitions>
  <inkml:trace contextRef="#ctx0" brushRef="#br0">1 15 1231 0 0,'0'0'736'0'0,"4"-11"752"0"0,-4 11-1407 0 0,0-1 0 0 0,1 1 0 0 0,-1 0 0 0 0,0 0 0 0 0,0-1 0 0 0,1 1 0 0 0,-1 0 0 0 0,0 0 0 0 0,1-1 0 0 0,-1 1 0 0 0,0 0 0 0 0,1 0 0 0 0,-1 0 0 0 0,0 0 0 0 0,1-1 0 0 0,-1 1 0 0 0,1 0 0 0 0,-1 0 0 0 0,0 0 0 0 0,1 0 0 0 0,-1 0 0 0 0,1 0 0 0 0,-1 0 0 0 0,0 0 0 0 0,1 0 0 0 0,-1 0 0 0 0,1 0 0 0 0,-1 1 0 0 0,0-1-1 0 0,1 0 1 0 0,11 8 1304 0 0,-11-7-1000 0 0,10 7-171 0 0,22 17 82 0 0,-32-24-230 0 0,1 0 1 0 0,6 6-42 0 0,2-2 34 0 0,-3 0 6 0 0,12 0 63 0 0,-14-3-74 0 0,43 25 28 0 0,-34-18-57 0 0,-12-8 49 0 0,2-1 46 0 0,28 12-35 0 0,-24-9-5 0 0,-4 0-13 0 0,4 2-39 0 0,-4-3 41 0 0,5 3 5 0 0,-7-4 184 0 0,11 2 62 0 0,2 0-5 0 0,-1 0-245 0 0,-10-3-67 0 0,10 0 68 0 0,-9 1-28 0 0,3 1-22 0 0,-5-1 2 0 0,1 0 6 0 0,-2-2-36 0 0,28 4 291 0 0,-22-2-256 0 0,-2 1 78 0 0,9-3 34 0 0,-8 0-47 0 0,17-2 214 0 0,33-5 71 0 0,-53 8-311 0 0,6-2-54 0 0,4 1-2 0 0,-3 0 44 0 0,-6 0 17 0 0,3 0 9 0 0,20 1 226 0 0,-17 0-254 0 0,-3 2-52 0 0,-4-1-59 0 0,5 0 15 0 0,-7-1 91 0 0,0 0 17 0 0,6 0 5 0 0,-1 2 83 0 0,-4-3-40 0 0,28-3-49 0 0,-20 3-50 0 0,-9 1 55 0 0,4-1 26 0 0,-6 2-96 0 0,0-1 1 0 0,0 0 0 0 0,0 0 0 0 0,0 0 0 0 0,0 0 0 0 0,0 0 0 0 0,0 0 0 0 0,0 0 0 0 0,0 0 0 0 0,0 0 0 0 0,0 0 0 0 0,0 0 0 0 0,0 0 0 0 0,0 0 0 0 0,1 0 0 0 0,-1 0 0 0 0,0 0 0 0 0,0 0 0 0 0,0 0 0 0 0,0 0 0 0 0,0 0 0 0 0,0 0 0 0 0,0 0 0 0 0,0 0 0 0 0,0 0 0 0 0,0 0 0 0 0,0 0 0 0 0,0-1 0 0 0,0 1 0 0 0,0 0 0 0 0,0 0-1 0 0,1 0 1 0 0,-1 0 0 0 0,0 0 0 0 0,0 0 0 0 0,0 0 0 0 0,0 0 0 0 0,0 0 0 0 0,0 0 0 0 0,0 0 0 0 0,0 0 0 0 0,0 0 0 0 0,0 0 0 0 0,0 0 0 0 0,0 0 0 0 0,0-1 0 0 0,0 1 0 0 0,0 0 0 0 0,0 0 0 0 0,0 0 0 0 0,0 0 0 0 0,0 0 0 0 0,0 0 0 0 0,0 0 0 0 0,0 0 0 0 0,0 0 0 0 0,0 0 0 0 0,0 0 0 0 0,0 0 0 0 0,32 0 64 0 0,-19 2-64 0 0,-3 0 11 0 0,-5-1 32 0 0,5 1-33 0 0,1 0 1 0 0,-6 0 38 0 0,-2-2-53 0 0,15-1 164 0 0,-16 1-80 0 0,0 0-13 0 0,34 2 186 0 0,-23-1-253 0 0,6 5-3 0 0,-13-5 26 0 0,8 1 21 0 0,-4-1-33 0 0,29 0 178 0 0,-26-1-189 0 0,0 1 0 0 0,6-1-31 0 0,-11 1-10 0 0,2 2 31 0 0,4 0-38 0 0,-12-3 42 0 0,1-1 4 0 0,27 2-60 0 0,-17-1 62 0 0,-2 1 0 0 0,1 0 0 0 0,0-1 0 0 0,0 0 0 0 0,0 0 0 0 0,1-1 0 0 0,0 0 0 0 0,-2 1 0 0 0,1-1 0 0 0,51-7 64 0 0,-51 6-64 0 0,1 0 0 0 0,-1 1 0 0 0,0-1 0 0 0,-2 1-10 0 0,-5 0-33 0 0,5 0 32 0 0,3-1 11 0 0,0 1 0 0 0,0-1 0 0 0,1 0 0 0 0,-1 1 0 0 0,1 0 0 0 0,-1 0 0 0 0,1 0 0 0 0,-1-1 0 0 0,40-3 54 0 0,-33 3-45 0 0,-18 2-11 0 0,17-5 59 0 0,6 1-47 0 0,-1-1 54 0 0,-10 2-64 0 0,-3 2-13 0 0,-7 0-40 0 0,10-1 14 0 0,-12 0 85 0 0,30 2-435 0 0,-31 0 372 0 0,10 0-62 0 0,-7 0 13 0 0,4 0 42 0 0,-4 0-19 0 0,4 0 20 0 0,-4 0-25 0 0,7 0 36 0 0,2 1 12 0 0,-2-1 0 0 0,1 1-13 0 0,0 0-52 0 0,1 2 14 0 0,4-1 93 0 0,-15-2-51 0 0,18-4 149 0 0,-12 3-116 0 0,-4 1 24 0 0,6-2-36 0 0,3-1-12 0 0,-1 2 0 0 0,6-1-86 0 0,-15 2 21 0 0,31 0 11 0 0,-23 0 43 0 0,2 0 11 0 0,0-2 0 0 0,0 1 0 0 0,18-1-102 0 0,-25 2 66 0 0,-3 0-18 0 0,-1 0 1 0 0,9 0 42 0 0,3 0 11 0 0,-1 1 0 0 0,-1 0 0 0 0,-1 0-10 0 0,-7 0-33 0 0,7 0 32 0 0,0 0-1 0 0,-7 0-36 0 0,5 2 24 0 0,-5-1-24 0 0,7 0 36 0 0,1 2 12 0 0,1-1 0 0 0,0-2 0 0 0,9 4-106 0 0,-20-5 22 0 0,0 0-50 0 0,9 0 122 0 0,2 0 12 0 0,-3 0 11 0 0,-5 0 32 0 0,5-1-33 0 0,1-1-20 0 0,-9 2-44 0 0,1 0-1090 0 0,-2 0 997 0 0,0 0 0 0 0,-1 0 0 0 0,1 0 0 0 0,0 0 0 0 0,-1 0 0 0 0,1 0 0 0 0,-1 0 0 0 0,1 0 0 0 0,0 0-1 0 0,-1 0 1 0 0,1 0 0 0 0,0 0 0 0 0,-1 0 0 0 0,1 1 0 0 0,0-1 0 0 0,6 7-500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DE880C-8288-4EB1-AE59-47769EA04464}" type="datetimeFigureOut">
              <a:rPr lang="de-DE" smtClean="0"/>
              <a:t>17.01.2021</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90CD75-4632-426A-8CB6-F2B66A771258}" type="slidenum">
              <a:rPr lang="de-DE" smtClean="0"/>
              <a:t>‹Nr.›</a:t>
            </a:fld>
            <a:endParaRPr lang="de-DE"/>
          </a:p>
        </p:txBody>
      </p:sp>
    </p:spTree>
    <p:extLst>
      <p:ext uri="{BB962C8B-B14F-4D97-AF65-F5344CB8AC3E}">
        <p14:creationId xmlns:p14="http://schemas.microsoft.com/office/powerpoint/2010/main" val="1738817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790CD75-4632-426A-8CB6-F2B66A771258}" type="slidenum">
              <a:rPr lang="de-DE" smtClean="0"/>
              <a:t>1</a:t>
            </a:fld>
            <a:endParaRPr lang="de-DE"/>
          </a:p>
        </p:txBody>
      </p:sp>
    </p:spTree>
    <p:extLst>
      <p:ext uri="{BB962C8B-B14F-4D97-AF65-F5344CB8AC3E}">
        <p14:creationId xmlns:p14="http://schemas.microsoft.com/office/powerpoint/2010/main" val="24174646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90CD75-4632-426A-8CB6-F2B66A771258}"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67577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84695E-06AA-461C-96DB-219355E52367}"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84047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84695E-06AA-461C-96DB-219355E52367}"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06196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790CD75-4632-426A-8CB6-F2B66A771258}" type="slidenum">
              <a:rPr lang="de-DE" smtClean="0"/>
              <a:t>18</a:t>
            </a:fld>
            <a:endParaRPr lang="de-DE"/>
          </a:p>
        </p:txBody>
      </p:sp>
    </p:spTree>
    <p:extLst>
      <p:ext uri="{BB962C8B-B14F-4D97-AF65-F5344CB8AC3E}">
        <p14:creationId xmlns:p14="http://schemas.microsoft.com/office/powerpoint/2010/main" val="3813252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790CD75-4632-426A-8CB6-F2B66A771258}" type="slidenum">
              <a:rPr lang="de-DE" smtClean="0"/>
              <a:t>2</a:t>
            </a:fld>
            <a:endParaRPr lang="de-DE"/>
          </a:p>
        </p:txBody>
      </p:sp>
    </p:spTree>
    <p:extLst>
      <p:ext uri="{BB962C8B-B14F-4D97-AF65-F5344CB8AC3E}">
        <p14:creationId xmlns:p14="http://schemas.microsoft.com/office/powerpoint/2010/main" val="17168915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790CD75-4632-426A-8CB6-F2B66A771258}" type="slidenum">
              <a:rPr lang="de-DE" smtClean="0"/>
              <a:t>3</a:t>
            </a:fld>
            <a:endParaRPr lang="de-DE"/>
          </a:p>
        </p:txBody>
      </p:sp>
    </p:spTree>
    <p:extLst>
      <p:ext uri="{BB962C8B-B14F-4D97-AF65-F5344CB8AC3E}">
        <p14:creationId xmlns:p14="http://schemas.microsoft.com/office/powerpoint/2010/main" val="1837623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790CD75-4632-426A-8CB6-F2B66A771258}" type="slidenum">
              <a:rPr lang="de-DE" smtClean="0"/>
              <a:t>4</a:t>
            </a:fld>
            <a:endParaRPr lang="de-DE"/>
          </a:p>
        </p:txBody>
      </p:sp>
    </p:spTree>
    <p:extLst>
      <p:ext uri="{BB962C8B-B14F-4D97-AF65-F5344CB8AC3E}">
        <p14:creationId xmlns:p14="http://schemas.microsoft.com/office/powerpoint/2010/main" val="3123914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A84695E-06AA-461C-96DB-219355E52367}" type="slidenum">
              <a:rPr lang="de-DE" smtClean="0"/>
              <a:t>8</a:t>
            </a:fld>
            <a:endParaRPr lang="de-DE"/>
          </a:p>
        </p:txBody>
      </p:sp>
    </p:spTree>
    <p:extLst>
      <p:ext uri="{BB962C8B-B14F-4D97-AF65-F5344CB8AC3E}">
        <p14:creationId xmlns:p14="http://schemas.microsoft.com/office/powerpoint/2010/main" val="28884047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A84695E-06AA-461C-96DB-219355E52367}" type="slidenum">
              <a:rPr lang="de-DE" smtClean="0"/>
              <a:t>9</a:t>
            </a:fld>
            <a:endParaRPr lang="de-DE"/>
          </a:p>
        </p:txBody>
      </p:sp>
    </p:spTree>
    <p:extLst>
      <p:ext uri="{BB962C8B-B14F-4D97-AF65-F5344CB8AC3E}">
        <p14:creationId xmlns:p14="http://schemas.microsoft.com/office/powerpoint/2010/main" val="25006196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790CD75-4632-426A-8CB6-F2B66A771258}" type="slidenum">
              <a:rPr lang="de-DE" smtClean="0"/>
              <a:t>10</a:t>
            </a:fld>
            <a:endParaRPr lang="de-DE"/>
          </a:p>
        </p:txBody>
      </p:sp>
    </p:spTree>
    <p:extLst>
      <p:ext uri="{BB962C8B-B14F-4D97-AF65-F5344CB8AC3E}">
        <p14:creationId xmlns:p14="http://schemas.microsoft.com/office/powerpoint/2010/main" val="15305415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90CD75-4632-426A-8CB6-F2B66A771258}"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39123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90CD75-4632-426A-8CB6-F2B66A771258}"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9917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6F8EB823-7787-40FC-92A5-44D0ED6C7DDC}" type="datetime1">
              <a:rPr lang="de-DE" smtClean="0"/>
              <a:t>17.01.2021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2607B27A-A74D-44D4-A2BA-E804DD41D3D7}" type="slidenum">
              <a:rPr lang="de-DE" smtClean="0"/>
              <a:t>‹Nr.›</a:t>
            </a:fld>
            <a:endParaRPr lang="de-DE"/>
          </a:p>
        </p:txBody>
      </p:sp>
    </p:spTree>
    <p:extLst>
      <p:ext uri="{BB962C8B-B14F-4D97-AF65-F5344CB8AC3E}">
        <p14:creationId xmlns:p14="http://schemas.microsoft.com/office/powerpoint/2010/main" val="41130148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913218FF-4F90-467B-AE70-54B40A6E976B}" type="datetime1">
              <a:rPr lang="de-DE" smtClean="0"/>
              <a:t>17.01.2021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2607B27A-A74D-44D4-A2BA-E804DD41D3D7}" type="slidenum">
              <a:rPr lang="de-DE" smtClean="0"/>
              <a:t>‹Nr.›</a:t>
            </a:fld>
            <a:endParaRPr lang="de-DE"/>
          </a:p>
        </p:txBody>
      </p:sp>
    </p:spTree>
    <p:extLst>
      <p:ext uri="{BB962C8B-B14F-4D97-AF65-F5344CB8AC3E}">
        <p14:creationId xmlns:p14="http://schemas.microsoft.com/office/powerpoint/2010/main" val="1134466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680646EA-8778-4D03-B318-08CF4EA7E0AA}" type="datetime1">
              <a:rPr lang="de-DE" smtClean="0"/>
              <a:t>17.01.2021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2607B27A-A74D-44D4-A2BA-E804DD41D3D7}" type="slidenum">
              <a:rPr lang="de-DE" smtClean="0"/>
              <a:t>‹Nr.›</a:t>
            </a:fld>
            <a:endParaRPr lang="de-DE"/>
          </a:p>
        </p:txBody>
      </p:sp>
    </p:spTree>
    <p:extLst>
      <p:ext uri="{BB962C8B-B14F-4D97-AF65-F5344CB8AC3E}">
        <p14:creationId xmlns:p14="http://schemas.microsoft.com/office/powerpoint/2010/main" val="17684617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00D632F4-92C7-4F3D-BE92-62686CCFB702}" type="datetime1">
              <a:rPr lang="de-DE" smtClean="0"/>
              <a:t>17.01.2021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2607B27A-A74D-44D4-A2BA-E804DD41D3D7}" type="slidenum">
              <a:rPr lang="de-DE" smtClean="0"/>
              <a:t>‹Nr.›</a:t>
            </a:fld>
            <a:endParaRPr lang="de-DE"/>
          </a:p>
        </p:txBody>
      </p:sp>
    </p:spTree>
    <p:extLst>
      <p:ext uri="{BB962C8B-B14F-4D97-AF65-F5344CB8AC3E}">
        <p14:creationId xmlns:p14="http://schemas.microsoft.com/office/powerpoint/2010/main" val="2174542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055CCD3C-453F-47D9-A05D-2D7B92583A32}" type="datetime1">
              <a:rPr lang="de-DE" smtClean="0"/>
              <a:t>17.01.2021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2607B27A-A74D-44D4-A2BA-E804DD41D3D7}" type="slidenum">
              <a:rPr lang="de-DE" smtClean="0"/>
              <a:t>‹Nr.›</a:t>
            </a:fld>
            <a:endParaRPr lang="de-DE"/>
          </a:p>
        </p:txBody>
      </p:sp>
    </p:spTree>
    <p:extLst>
      <p:ext uri="{BB962C8B-B14F-4D97-AF65-F5344CB8AC3E}">
        <p14:creationId xmlns:p14="http://schemas.microsoft.com/office/powerpoint/2010/main" val="3945456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5948F0F5-503A-48B0-B9F9-9B7ACAF117D1}" type="datetime1">
              <a:rPr lang="de-DE" smtClean="0"/>
              <a:t>17.01.2021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2607B27A-A74D-44D4-A2BA-E804DD41D3D7}" type="slidenum">
              <a:rPr lang="de-DE" smtClean="0"/>
              <a:t>‹Nr.›</a:t>
            </a:fld>
            <a:endParaRPr lang="de-DE"/>
          </a:p>
        </p:txBody>
      </p:sp>
    </p:spTree>
    <p:extLst>
      <p:ext uri="{BB962C8B-B14F-4D97-AF65-F5344CB8AC3E}">
        <p14:creationId xmlns:p14="http://schemas.microsoft.com/office/powerpoint/2010/main" val="396963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EA786F4C-EF44-4A39-8AC5-33CD52F32067}" type="datetime1">
              <a:rPr lang="de-DE" smtClean="0"/>
              <a:t>17.01.2021</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2607B27A-A74D-44D4-A2BA-E804DD41D3D7}" type="slidenum">
              <a:rPr lang="de-DE" smtClean="0"/>
              <a:t>‹Nr.›</a:t>
            </a:fld>
            <a:endParaRPr lang="de-DE"/>
          </a:p>
        </p:txBody>
      </p:sp>
    </p:spTree>
    <p:extLst>
      <p:ext uri="{BB962C8B-B14F-4D97-AF65-F5344CB8AC3E}">
        <p14:creationId xmlns:p14="http://schemas.microsoft.com/office/powerpoint/2010/main" val="2520508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153563DE-4EF6-41AD-B17C-348A3457561C}" type="datetime1">
              <a:rPr lang="de-DE" smtClean="0"/>
              <a:t>17.01.2021</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2607B27A-A74D-44D4-A2BA-E804DD41D3D7}" type="slidenum">
              <a:rPr lang="de-DE" smtClean="0"/>
              <a:t>‹Nr.›</a:t>
            </a:fld>
            <a:endParaRPr lang="de-DE"/>
          </a:p>
        </p:txBody>
      </p:sp>
    </p:spTree>
    <p:extLst>
      <p:ext uri="{BB962C8B-B14F-4D97-AF65-F5344CB8AC3E}">
        <p14:creationId xmlns:p14="http://schemas.microsoft.com/office/powerpoint/2010/main" val="192963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BE17CB58-3E38-4052-B3F4-B1E3F936CBA2}" type="datetime1">
              <a:rPr lang="de-DE" smtClean="0"/>
              <a:t>17.01.2021</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2607B27A-A74D-44D4-A2BA-E804DD41D3D7}" type="slidenum">
              <a:rPr lang="de-DE" smtClean="0"/>
              <a:t>‹Nr.›</a:t>
            </a:fld>
            <a:endParaRPr lang="de-DE"/>
          </a:p>
        </p:txBody>
      </p:sp>
    </p:spTree>
    <p:extLst>
      <p:ext uri="{BB962C8B-B14F-4D97-AF65-F5344CB8AC3E}">
        <p14:creationId xmlns:p14="http://schemas.microsoft.com/office/powerpoint/2010/main" val="202031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85AEEF20-D205-48A6-8BC8-0269984CFA4C}" type="datetime1">
              <a:rPr lang="de-DE" smtClean="0"/>
              <a:t>17.01.2021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2607B27A-A74D-44D4-A2BA-E804DD41D3D7}" type="slidenum">
              <a:rPr lang="de-DE" smtClean="0"/>
              <a:t>‹Nr.›</a:t>
            </a:fld>
            <a:endParaRPr lang="de-DE"/>
          </a:p>
        </p:txBody>
      </p:sp>
    </p:spTree>
    <p:extLst>
      <p:ext uri="{BB962C8B-B14F-4D97-AF65-F5344CB8AC3E}">
        <p14:creationId xmlns:p14="http://schemas.microsoft.com/office/powerpoint/2010/main" val="3480461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0589E3E4-CABB-4138-A572-6DBB23009A6A}" type="datetime1">
              <a:rPr lang="de-DE" smtClean="0"/>
              <a:t>17.01.2021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2607B27A-A74D-44D4-A2BA-E804DD41D3D7}" type="slidenum">
              <a:rPr lang="de-DE" smtClean="0"/>
              <a:t>‹Nr.›</a:t>
            </a:fld>
            <a:endParaRPr lang="de-DE"/>
          </a:p>
        </p:txBody>
      </p:sp>
    </p:spTree>
    <p:extLst>
      <p:ext uri="{BB962C8B-B14F-4D97-AF65-F5344CB8AC3E}">
        <p14:creationId xmlns:p14="http://schemas.microsoft.com/office/powerpoint/2010/main" val="3126232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14EB66-024C-4ECA-ADA4-381522A4813C}" type="datetime1">
              <a:rPr lang="de-DE" smtClean="0"/>
              <a:t>17.01.2021</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07B27A-A74D-44D4-A2BA-E804DD41D3D7}" type="slidenum">
              <a:rPr lang="de-DE" smtClean="0"/>
              <a:t>‹Nr.›</a:t>
            </a:fld>
            <a:endParaRPr lang="de-DE"/>
          </a:p>
        </p:txBody>
      </p:sp>
    </p:spTree>
    <p:extLst>
      <p:ext uri="{BB962C8B-B14F-4D97-AF65-F5344CB8AC3E}">
        <p14:creationId xmlns:p14="http://schemas.microsoft.com/office/powerpoint/2010/main" val="21720249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microsoft.com/office/2007/relationships/hdphoto" Target="../media/hdphoto1.wdp"/><Relationship Id="rId5" Type="http://schemas.openxmlformats.org/officeDocument/2006/relationships/image" Target="../media/image1.png"/><Relationship Id="rId10" Type="http://schemas.openxmlformats.org/officeDocument/2006/relationships/image" Target="../media/image3.png"/><Relationship Id="rId4" Type="http://schemas.openxmlformats.org/officeDocument/2006/relationships/notesSlide" Target="../notesSlides/notesSlide8.xml"/><Relationship Id="rId9"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1.m4a"/><Relationship Id="rId1" Type="http://schemas.microsoft.com/office/2007/relationships/media" Target="../media/media11.m4a"/><Relationship Id="rId6" Type="http://schemas.microsoft.com/office/2007/relationships/hdphoto" Target="../media/hdphoto1.wdp"/><Relationship Id="rId5" Type="http://schemas.openxmlformats.org/officeDocument/2006/relationships/image" Target="../media/image1.png"/><Relationship Id="rId10" Type="http://schemas.openxmlformats.org/officeDocument/2006/relationships/image" Target="../media/image3.png"/><Relationship Id="rId4" Type="http://schemas.openxmlformats.org/officeDocument/2006/relationships/notesSlide" Target="../notesSlides/notesSlide9.xml"/><Relationship Id="rId9" Type="http://schemas.openxmlformats.org/officeDocument/2006/relationships/slide" Target="slide15.xml"/></Relationships>
</file>

<file path=ppt/slides/_rels/slide13.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2.m4a"/><Relationship Id="rId1" Type="http://schemas.microsoft.com/office/2007/relationships/media" Target="../media/media12.m4a"/><Relationship Id="rId6" Type="http://schemas.microsoft.com/office/2007/relationships/hdphoto" Target="../media/hdphoto1.wdp"/><Relationship Id="rId5" Type="http://schemas.openxmlformats.org/officeDocument/2006/relationships/image" Target="../media/image1.png"/><Relationship Id="rId10" Type="http://schemas.openxmlformats.org/officeDocument/2006/relationships/image" Target="../media/image3.png"/><Relationship Id="rId4" Type="http://schemas.openxmlformats.org/officeDocument/2006/relationships/notesSlide" Target="../notesSlides/notesSlide10.xml"/><Relationship Id="rId9" Type="http://schemas.openxmlformats.org/officeDocument/2006/relationships/slide" Target="slide16.xml"/></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customXml" Target="../ink/ink2.xml"/><Relationship Id="rId18" Type="http://schemas.openxmlformats.org/officeDocument/2006/relationships/image" Target="../media/image140.png"/><Relationship Id="rId3" Type="http://schemas.openxmlformats.org/officeDocument/2006/relationships/slideLayout" Target="../slideLayouts/slideLayout7.xml"/><Relationship Id="rId7" Type="http://schemas.openxmlformats.org/officeDocument/2006/relationships/image" Target="../media/image31.jpeg"/><Relationship Id="rId12" Type="http://schemas.openxmlformats.org/officeDocument/2006/relationships/image" Target="../media/image110.png"/><Relationship Id="rId17" Type="http://schemas.openxmlformats.org/officeDocument/2006/relationships/customXml" Target="../ink/ink4.xml"/><Relationship Id="rId2" Type="http://schemas.openxmlformats.org/officeDocument/2006/relationships/audio" Target="../media/media13.m4a"/><Relationship Id="rId16" Type="http://schemas.openxmlformats.org/officeDocument/2006/relationships/image" Target="../media/image130.png"/><Relationship Id="rId20" Type="http://schemas.openxmlformats.org/officeDocument/2006/relationships/image" Target="../media/image3.png"/><Relationship Id="rId1" Type="http://schemas.microsoft.com/office/2007/relationships/media" Target="../media/media13.m4a"/><Relationship Id="rId6" Type="http://schemas.openxmlformats.org/officeDocument/2006/relationships/image" Target="../media/image30.gif"/><Relationship Id="rId11" Type="http://schemas.openxmlformats.org/officeDocument/2006/relationships/customXml" Target="../ink/ink1.xml"/><Relationship Id="rId5" Type="http://schemas.openxmlformats.org/officeDocument/2006/relationships/slide" Target="slide12.xml"/><Relationship Id="rId15" Type="http://schemas.openxmlformats.org/officeDocument/2006/relationships/customXml" Target="../ink/ink3.xml"/><Relationship Id="rId10" Type="http://schemas.openxmlformats.org/officeDocument/2006/relationships/image" Target="../media/image34.jpeg"/><Relationship Id="rId19" Type="http://schemas.openxmlformats.org/officeDocument/2006/relationships/image" Target="../media/image35.jpg"/><Relationship Id="rId4" Type="http://schemas.openxmlformats.org/officeDocument/2006/relationships/image" Target="../media/image54.png"/><Relationship Id="rId9" Type="http://schemas.openxmlformats.org/officeDocument/2006/relationships/image" Target="../media/image33.png"/><Relationship Id="rId14" Type="http://schemas.openxmlformats.org/officeDocument/2006/relationships/image" Target="../media/image120.png"/></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220.png"/><Relationship Id="rId18" Type="http://schemas.openxmlformats.org/officeDocument/2006/relationships/customXml" Target="../ink/ink9.xml"/><Relationship Id="rId26" Type="http://schemas.openxmlformats.org/officeDocument/2006/relationships/customXml" Target="../ink/ink13.xml"/><Relationship Id="rId39" Type="http://schemas.openxmlformats.org/officeDocument/2006/relationships/image" Target="../media/image3.png"/><Relationship Id="rId3" Type="http://schemas.openxmlformats.org/officeDocument/2006/relationships/slideLayout" Target="../slideLayouts/slideLayout7.xml"/><Relationship Id="rId21" Type="http://schemas.openxmlformats.org/officeDocument/2006/relationships/image" Target="../media/image260.png"/><Relationship Id="rId34" Type="http://schemas.openxmlformats.org/officeDocument/2006/relationships/customXml" Target="../ink/ink17.xml"/><Relationship Id="rId7" Type="http://schemas.openxmlformats.org/officeDocument/2006/relationships/image" Target="../media/image36.png"/><Relationship Id="rId12" Type="http://schemas.openxmlformats.org/officeDocument/2006/relationships/customXml" Target="../ink/ink6.xml"/><Relationship Id="rId17" Type="http://schemas.openxmlformats.org/officeDocument/2006/relationships/image" Target="../media/image240.png"/><Relationship Id="rId25" Type="http://schemas.openxmlformats.org/officeDocument/2006/relationships/image" Target="../media/image280.png"/><Relationship Id="rId33" Type="http://schemas.openxmlformats.org/officeDocument/2006/relationships/image" Target="../media/image320.png"/><Relationship Id="rId38" Type="http://schemas.openxmlformats.org/officeDocument/2006/relationships/image" Target="../media/image39.jpeg"/><Relationship Id="rId2" Type="http://schemas.openxmlformats.org/officeDocument/2006/relationships/audio" Target="../media/media14.m4a"/><Relationship Id="rId16" Type="http://schemas.openxmlformats.org/officeDocument/2006/relationships/customXml" Target="../ink/ink8.xml"/><Relationship Id="rId20" Type="http://schemas.openxmlformats.org/officeDocument/2006/relationships/customXml" Target="../ink/ink10.xml"/><Relationship Id="rId29" Type="http://schemas.openxmlformats.org/officeDocument/2006/relationships/image" Target="../media/image30.png"/><Relationship Id="rId1" Type="http://schemas.microsoft.com/office/2007/relationships/media" Target="../media/media14.m4a"/><Relationship Id="rId6" Type="http://schemas.openxmlformats.org/officeDocument/2006/relationships/slide" Target="slide12.xml"/><Relationship Id="rId11" Type="http://schemas.openxmlformats.org/officeDocument/2006/relationships/image" Target="../media/image38.jpeg"/><Relationship Id="rId24" Type="http://schemas.openxmlformats.org/officeDocument/2006/relationships/customXml" Target="../ink/ink12.xml"/><Relationship Id="rId32" Type="http://schemas.openxmlformats.org/officeDocument/2006/relationships/customXml" Target="../ink/ink16.xml"/><Relationship Id="rId37" Type="http://schemas.openxmlformats.org/officeDocument/2006/relationships/image" Target="../media/image34.png"/><Relationship Id="rId5" Type="http://schemas.openxmlformats.org/officeDocument/2006/relationships/image" Target="../media/image14.jpeg"/><Relationship Id="rId15" Type="http://schemas.openxmlformats.org/officeDocument/2006/relationships/image" Target="../media/image230.png"/><Relationship Id="rId23" Type="http://schemas.openxmlformats.org/officeDocument/2006/relationships/image" Target="../media/image270.png"/><Relationship Id="rId28" Type="http://schemas.openxmlformats.org/officeDocument/2006/relationships/customXml" Target="../ink/ink14.xml"/><Relationship Id="rId36" Type="http://schemas.openxmlformats.org/officeDocument/2006/relationships/customXml" Target="../ink/ink18.xml"/><Relationship Id="rId10" Type="http://schemas.openxmlformats.org/officeDocument/2006/relationships/image" Target="../media/image200.png"/><Relationship Id="rId19" Type="http://schemas.openxmlformats.org/officeDocument/2006/relationships/image" Target="../media/image250.png"/><Relationship Id="rId31" Type="http://schemas.openxmlformats.org/officeDocument/2006/relationships/image" Target="../media/image310.png"/><Relationship Id="rId4" Type="http://schemas.openxmlformats.org/officeDocument/2006/relationships/image" Target="../media/image13.png"/><Relationship Id="rId9" Type="http://schemas.openxmlformats.org/officeDocument/2006/relationships/customXml" Target="../ink/ink5.xml"/><Relationship Id="rId14" Type="http://schemas.openxmlformats.org/officeDocument/2006/relationships/customXml" Target="../ink/ink7.xml"/><Relationship Id="rId22" Type="http://schemas.openxmlformats.org/officeDocument/2006/relationships/customXml" Target="../ink/ink11.xml"/><Relationship Id="rId27" Type="http://schemas.openxmlformats.org/officeDocument/2006/relationships/image" Target="../media/image290.png"/><Relationship Id="rId30" Type="http://schemas.openxmlformats.org/officeDocument/2006/relationships/customXml" Target="../ink/ink15.xml"/><Relationship Id="rId35" Type="http://schemas.openxmlformats.org/officeDocument/2006/relationships/image" Target="../media/image330.png"/></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42.jpeg"/><Relationship Id="rId3" Type="http://schemas.openxmlformats.org/officeDocument/2006/relationships/slideLayout" Target="../slideLayouts/slideLayout7.xml"/><Relationship Id="rId7" Type="http://schemas.openxmlformats.org/officeDocument/2006/relationships/image" Target="../media/image21.png"/><Relationship Id="rId12" Type="http://schemas.openxmlformats.org/officeDocument/2006/relationships/image" Target="../media/image41.jp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9.png"/><Relationship Id="rId11" Type="http://schemas.openxmlformats.org/officeDocument/2006/relationships/image" Target="../media/image40.jpeg"/><Relationship Id="rId5" Type="http://schemas.openxmlformats.org/officeDocument/2006/relationships/image" Target="../media/image18.png"/><Relationship Id="rId10" Type="http://schemas.openxmlformats.org/officeDocument/2006/relationships/hyperlink" Target="https://www.google.de/imgres?imgurl=https://tse1.mm.bing.net/th?id%3DOIP._6yBe-AUSimAKqZ0rig5NwHaHa%26pid%3DApi%26P%3D0%26w%3D300%26h%3D300&amp;imgrefurl=http://www.themetempest.com/oberfl%C3%A4che-einer-pyramide-berechnen-16993.html&amp;docid=G5eiCNiEI5lDgM&amp;tbnid=lUNzhKIuhUrAoM:&amp;vet=12ahUKEwju3M2Nw7reAhXDLlAKHTVECw44yAEQMygIMAh6BAgBEAk..i&amp;w=300&amp;h=300&amp;itg=1&amp;bih=651&amp;biw=1366&amp;q=quadratische%20pyramide&amp;ved=2ahUKEwju3M2Nw7reAhXDLlAKHTVECw44yAEQMygIMAh6BAgBEAk&amp;iact=mrc&amp;uact=8" TargetMode="External"/><Relationship Id="rId4" Type="http://schemas.openxmlformats.org/officeDocument/2006/relationships/notesSlide" Target="../notesSlides/notesSlide11.xml"/><Relationship Id="rId9" Type="http://schemas.openxmlformats.org/officeDocument/2006/relationships/slide" Target="slide13.xml"/><Relationship Id="rId1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customXml" Target="../ink/ink19.xml"/><Relationship Id="rId18" Type="http://schemas.openxmlformats.org/officeDocument/2006/relationships/image" Target="../media/image51.png"/><Relationship Id="rId3" Type="http://schemas.openxmlformats.org/officeDocument/2006/relationships/slideLayout" Target="../slideLayouts/slideLayout7.xml"/><Relationship Id="rId21" Type="http://schemas.openxmlformats.org/officeDocument/2006/relationships/customXml" Target="../ink/ink23.xml"/><Relationship Id="rId7" Type="http://schemas.openxmlformats.org/officeDocument/2006/relationships/image" Target="../media/image24.png"/><Relationship Id="rId12" Type="http://schemas.openxmlformats.org/officeDocument/2006/relationships/image" Target="../media/image43.jpeg"/><Relationship Id="rId17" Type="http://schemas.openxmlformats.org/officeDocument/2006/relationships/customXml" Target="../ink/ink21.xml"/><Relationship Id="rId2" Type="http://schemas.openxmlformats.org/officeDocument/2006/relationships/audio" Target="../media/media16.m4a"/><Relationship Id="rId16" Type="http://schemas.openxmlformats.org/officeDocument/2006/relationships/image" Target="../media/image50.png"/><Relationship Id="rId20" Type="http://schemas.openxmlformats.org/officeDocument/2006/relationships/image" Target="../media/image52.png"/><Relationship Id="rId1" Type="http://schemas.microsoft.com/office/2007/relationships/media" Target="../media/media16.m4a"/><Relationship Id="rId6" Type="http://schemas.openxmlformats.org/officeDocument/2006/relationships/image" Target="../media/image23.png"/><Relationship Id="rId11" Type="http://schemas.openxmlformats.org/officeDocument/2006/relationships/slide" Target="slide13.xml"/><Relationship Id="rId5" Type="http://schemas.openxmlformats.org/officeDocument/2006/relationships/image" Target="NULL"/><Relationship Id="rId15" Type="http://schemas.openxmlformats.org/officeDocument/2006/relationships/customXml" Target="../ink/ink20.xml"/><Relationship Id="rId23" Type="http://schemas.openxmlformats.org/officeDocument/2006/relationships/image" Target="../media/image3.png"/><Relationship Id="rId10" Type="http://schemas.openxmlformats.org/officeDocument/2006/relationships/image" Target="../media/image26.png"/><Relationship Id="rId19" Type="http://schemas.openxmlformats.org/officeDocument/2006/relationships/customXml" Target="../ink/ink22.xml"/><Relationship Id="rId4" Type="http://schemas.openxmlformats.org/officeDocument/2006/relationships/notesSlide" Target="../notesSlides/notesSlide12.xml"/><Relationship Id="rId9" Type="http://schemas.openxmlformats.org/officeDocument/2006/relationships/image" Target="../media/image46.png"/><Relationship Id="rId14" Type="http://schemas.openxmlformats.org/officeDocument/2006/relationships/image" Target="../media/image49.png"/><Relationship Id="rId22" Type="http://schemas.openxmlformats.org/officeDocument/2006/relationships/image" Target="../media/image53.png"/></Relationships>
</file>

<file path=ppt/slides/_rels/slide18.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7.m4a"/><Relationship Id="rId1" Type="http://schemas.microsoft.com/office/2007/relationships/media" Target="../media/media17.m4a"/><Relationship Id="rId6" Type="http://schemas.microsoft.com/office/2007/relationships/hdphoto" Target="../media/hdphoto1.wdp"/><Relationship Id="rId11"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46.jpeg"/><Relationship Id="rId4" Type="http://schemas.openxmlformats.org/officeDocument/2006/relationships/notesSlide" Target="../notesSlides/notesSlide13.xml"/><Relationship Id="rId9" Type="http://schemas.openxmlformats.org/officeDocument/2006/relationships/image" Target="../media/image45.jpeg"/></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2.m4a"/><Relationship Id="rId1" Type="http://schemas.microsoft.com/office/2007/relationships/media" Target="../media/media2.m4a"/><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notesSlide" Target="../notesSlides/notesSlide2.xml"/><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microsoft.com/office/2007/relationships/hdphoto" Target="../media/hdphoto1.wdp"/><Relationship Id="rId11"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7.xml"/><Relationship Id="rId4" Type="http://schemas.openxmlformats.org/officeDocument/2006/relationships/notesSlide" Target="../notesSlides/notesSlide3.xml"/><Relationship Id="rId9" Type="http://schemas.openxmlformats.org/officeDocument/2006/relationships/slide" Target="slide6.xml"/></Relationships>
</file>

<file path=ppt/slides/_rels/slide4.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image" Target="../media/image1.png"/><Relationship Id="rId7" Type="http://schemas.openxmlformats.org/officeDocument/2006/relationships/slide" Target="slide8.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slide" Target="slide1.xml"/><Relationship Id="rId5" Type="http://schemas.openxmlformats.org/officeDocument/2006/relationships/image" Target="../media/image2.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slide" Target="slide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NUL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png"/><Relationship Id="rId11" Type="http://schemas.openxmlformats.org/officeDocument/2006/relationships/image" Target="../media/image3.png"/><Relationship Id="rId5" Type="http://schemas.openxmlformats.org/officeDocument/2006/relationships/image" Target="../media/image8.png"/><Relationship Id="rId10" Type="http://schemas.openxmlformats.org/officeDocument/2006/relationships/slide" Target="slide3.xml"/><Relationship Id="rId4" Type="http://schemas.openxmlformats.org/officeDocument/2006/relationships/image" Target="../media/image7.png"/><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7.xml"/><Relationship Id="rId7" Type="http://schemas.openxmlformats.org/officeDocument/2006/relationships/image" Target="../media/image15.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4.jpeg"/><Relationship Id="rId11" Type="http://schemas.openxmlformats.org/officeDocument/2006/relationships/image" Target="../media/image3.png"/><Relationship Id="rId5" Type="http://schemas.openxmlformats.org/officeDocument/2006/relationships/image" Target="../media/image13.png"/><Relationship Id="rId10" Type="http://schemas.openxmlformats.org/officeDocument/2006/relationships/slide" Target="slide3.xml"/><Relationship Id="rId4" Type="http://schemas.openxmlformats.org/officeDocument/2006/relationships/image" Target="../media/image12.jpe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7.xml"/><Relationship Id="rId7" Type="http://schemas.openxmlformats.org/officeDocument/2006/relationships/image" Target="../media/image20.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9.png"/><Relationship Id="rId11" Type="http://schemas.openxmlformats.org/officeDocument/2006/relationships/image" Target="../media/image3.png"/><Relationship Id="rId5" Type="http://schemas.openxmlformats.org/officeDocument/2006/relationships/image" Target="../media/image18.png"/><Relationship Id="rId10" Type="http://schemas.openxmlformats.org/officeDocument/2006/relationships/slide" Target="slide4.xml"/><Relationship Id="rId4" Type="http://schemas.openxmlformats.org/officeDocument/2006/relationships/notesSlide" Target="../notesSlides/notesSlide5.xml"/><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24.png"/><Relationship Id="rId12" Type="http://schemas.openxmlformats.org/officeDocument/2006/relationships/slide" Target="slide4.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3.png"/><Relationship Id="rId11" Type="http://schemas.openxmlformats.org/officeDocument/2006/relationships/image" Target="../media/image27.png"/><Relationship Id="rId5" Type="http://schemas.openxmlformats.org/officeDocument/2006/relationships/image" Target="NULL"/><Relationship Id="rId10" Type="http://schemas.openxmlformats.org/officeDocument/2006/relationships/image" Target="../media/image26.png"/><Relationship Id="rId4" Type="http://schemas.openxmlformats.org/officeDocument/2006/relationships/notesSlide" Target="../notesSlides/notesSlide6.xml"/><Relationship Id="rId9" Type="http://schemas.openxmlformats.org/officeDocument/2006/relationships/image" Target="NUL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p:cNvGrpSpPr/>
          <p:nvPr/>
        </p:nvGrpSpPr>
        <p:grpSpPr>
          <a:xfrm>
            <a:off x="0" y="0"/>
            <a:ext cx="12192000" cy="1120346"/>
            <a:chOff x="0" y="0"/>
            <a:chExt cx="12192000" cy="1120346"/>
          </a:xfrm>
        </p:grpSpPr>
        <p:pic>
          <p:nvPicPr>
            <p:cNvPr id="6" name="Grafik 5"/>
            <p:cNvPicPr>
              <a:picLocks noChangeAspect="1"/>
            </p:cNvPicPr>
            <p:nvPr/>
          </p:nvPicPr>
          <p:blipFill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r="59058"/>
            <a:stretch/>
          </p:blipFill>
          <p:spPr>
            <a:xfrm>
              <a:off x="0" y="0"/>
              <a:ext cx="4442908" cy="1120346"/>
            </a:xfrm>
            <a:prstGeom prst="rect">
              <a:avLst/>
            </a:prstGeom>
          </p:spPr>
        </p:pic>
        <p:pic>
          <p:nvPicPr>
            <p:cNvPr id="7" name="Grafik 6"/>
            <p:cNvPicPr>
              <a:picLocks noChangeAspect="1"/>
            </p:cNvPicPr>
            <p:nvPr/>
          </p:nvPicPr>
          <p:blipFill>
            <a:blip r:embed="rId5" cstate="print">
              <a:duotone>
                <a:schemeClr val="accent1">
                  <a:shade val="45000"/>
                  <a:satMod val="135000"/>
                </a:schemeClr>
                <a:prstClr val="white"/>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313816" y="0"/>
              <a:ext cx="7878184" cy="1120346"/>
            </a:xfrm>
            <a:prstGeom prst="rect">
              <a:avLst/>
            </a:prstGeom>
          </p:spPr>
        </p:pic>
        <p:pic>
          <p:nvPicPr>
            <p:cNvPr id="8" name="Grafik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237" y="63008"/>
              <a:ext cx="807309" cy="994330"/>
            </a:xfrm>
            <a:prstGeom prst="rect">
              <a:avLst/>
            </a:prstGeom>
          </p:spPr>
        </p:pic>
      </p:grpSp>
      <p:sp>
        <p:nvSpPr>
          <p:cNvPr id="11" name="Foliennummernplatzhalter 10"/>
          <p:cNvSpPr>
            <a:spLocks noGrp="1"/>
          </p:cNvSpPr>
          <p:nvPr>
            <p:ph type="sldNum" sz="quarter" idx="12"/>
          </p:nvPr>
        </p:nvSpPr>
        <p:spPr/>
        <p:txBody>
          <a:bodyPr/>
          <a:lstStyle/>
          <a:p>
            <a:fld id="{2607B27A-A74D-44D4-A2BA-E804DD41D3D7}" type="slidenum">
              <a:rPr lang="de-DE" smtClean="0"/>
              <a:t>1</a:t>
            </a:fld>
            <a:endParaRPr lang="de-DE"/>
          </a:p>
        </p:txBody>
      </p:sp>
      <p:sp>
        <p:nvSpPr>
          <p:cNvPr id="9" name="Titel 1"/>
          <p:cNvSpPr>
            <a:spLocks noGrp="1"/>
          </p:cNvSpPr>
          <p:nvPr>
            <p:ph type="ctrTitle"/>
          </p:nvPr>
        </p:nvSpPr>
        <p:spPr>
          <a:xfrm>
            <a:off x="1876511" y="2511854"/>
            <a:ext cx="9144000" cy="1930399"/>
          </a:xfrm>
          <a:solidFill>
            <a:schemeClr val="accent1">
              <a:lumMod val="20000"/>
              <a:lumOff val="80000"/>
            </a:schemeClr>
          </a:solidFill>
        </p:spPr>
        <p:txBody>
          <a:bodyPr/>
          <a:lstStyle/>
          <a:p>
            <a:pPr>
              <a:lnSpc>
                <a:spcPct val="100000"/>
              </a:lnSpc>
            </a:pPr>
            <a:r>
              <a:rPr lang="de-DE" b="1" dirty="0"/>
              <a:t>Mathematik im </a:t>
            </a:r>
            <a:br>
              <a:rPr lang="de-DE" b="1" dirty="0"/>
            </a:br>
            <a:r>
              <a:rPr lang="de-DE" b="1" dirty="0"/>
              <a:t>beruflichen Gymnasium</a:t>
            </a:r>
          </a:p>
        </p:txBody>
      </p:sp>
      <p:sp>
        <p:nvSpPr>
          <p:cNvPr id="2" name="Textfeld 1">
            <a:extLst>
              <a:ext uri="{FF2B5EF4-FFF2-40B4-BE49-F238E27FC236}">
                <a16:creationId xmlns:a16="http://schemas.microsoft.com/office/drawing/2014/main" id="{7627ED20-14EF-4ED4-ACD1-ABA56E68CA2B}"/>
              </a:ext>
            </a:extLst>
          </p:cNvPr>
          <p:cNvSpPr txBox="1"/>
          <p:nvPr/>
        </p:nvSpPr>
        <p:spPr>
          <a:xfrm flipH="1">
            <a:off x="3615342" y="4894862"/>
            <a:ext cx="6089766" cy="646331"/>
          </a:xfrm>
          <a:prstGeom prst="rect">
            <a:avLst/>
          </a:prstGeom>
          <a:noFill/>
        </p:spPr>
        <p:txBody>
          <a:bodyPr wrap="square" rtlCol="0">
            <a:spAutoFit/>
          </a:bodyPr>
          <a:lstStyle/>
          <a:p>
            <a:r>
              <a:rPr lang="de-DE" sz="3600" dirty="0"/>
              <a:t>Der Grund- und Leistungskurs</a:t>
            </a:r>
          </a:p>
        </p:txBody>
      </p:sp>
      <p:pic>
        <p:nvPicPr>
          <p:cNvPr id="4" name="Folie 1">
            <a:hlinkClick r:id="" action="ppaction://media"/>
            <a:extLst>
              <a:ext uri="{FF2B5EF4-FFF2-40B4-BE49-F238E27FC236}">
                <a16:creationId xmlns:a16="http://schemas.microsoft.com/office/drawing/2014/main" id="{AE3D9FBB-37CB-4DAE-A33B-07977C6BB17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659179" y="394431"/>
            <a:ext cx="487363" cy="487363"/>
          </a:xfrm>
          <a:prstGeom prst="rect">
            <a:avLst/>
          </a:prstGeom>
        </p:spPr>
      </p:pic>
    </p:spTree>
    <p:extLst>
      <p:ext uri="{BB962C8B-B14F-4D97-AF65-F5344CB8AC3E}">
        <p14:creationId xmlns:p14="http://schemas.microsoft.com/office/powerpoint/2010/main" val="2701752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p:cNvGrpSpPr/>
          <p:nvPr/>
        </p:nvGrpSpPr>
        <p:grpSpPr>
          <a:xfrm>
            <a:off x="0" y="0"/>
            <a:ext cx="12192000" cy="1120346"/>
            <a:chOff x="0" y="0"/>
            <a:chExt cx="12192000" cy="1120346"/>
          </a:xfrm>
        </p:grpSpPr>
        <p:pic>
          <p:nvPicPr>
            <p:cNvPr id="6" name="Grafik 5"/>
            <p:cNvPicPr>
              <a:picLocks noChangeAspect="1"/>
            </p:cNvPicPr>
            <p:nvPr/>
          </p:nvPicPr>
          <p:blipFill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r="59058"/>
            <a:stretch/>
          </p:blipFill>
          <p:spPr>
            <a:xfrm>
              <a:off x="0" y="0"/>
              <a:ext cx="4442908" cy="1120346"/>
            </a:xfrm>
            <a:prstGeom prst="rect">
              <a:avLst/>
            </a:prstGeom>
          </p:spPr>
        </p:pic>
        <p:pic>
          <p:nvPicPr>
            <p:cNvPr id="7" name="Grafik 6"/>
            <p:cNvPicPr>
              <a:picLocks noChangeAspect="1"/>
            </p:cNvPicPr>
            <p:nvPr/>
          </p:nvPicPr>
          <p:blipFill>
            <a:blip r:embed="rId5" cstate="print">
              <a:duotone>
                <a:schemeClr val="accent1">
                  <a:shade val="45000"/>
                  <a:satMod val="135000"/>
                </a:schemeClr>
                <a:prstClr val="white"/>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313816" y="0"/>
              <a:ext cx="7878184" cy="1120346"/>
            </a:xfrm>
            <a:prstGeom prst="rect">
              <a:avLst/>
            </a:prstGeom>
          </p:spPr>
        </p:pic>
        <p:pic>
          <p:nvPicPr>
            <p:cNvPr id="8" name="Grafik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237" y="63008"/>
              <a:ext cx="807309" cy="994330"/>
            </a:xfrm>
            <a:prstGeom prst="rect">
              <a:avLst/>
            </a:prstGeom>
          </p:spPr>
        </p:pic>
      </p:grpSp>
      <p:sp>
        <p:nvSpPr>
          <p:cNvPr id="11" name="Foliennummernplatzhalter 10"/>
          <p:cNvSpPr>
            <a:spLocks noGrp="1"/>
          </p:cNvSpPr>
          <p:nvPr>
            <p:ph type="sldNum" sz="quarter" idx="12"/>
          </p:nvPr>
        </p:nvSpPr>
        <p:spPr/>
        <p:txBody>
          <a:bodyPr/>
          <a:lstStyle/>
          <a:p>
            <a:fld id="{2607B27A-A74D-44D4-A2BA-E804DD41D3D7}" type="slidenum">
              <a:rPr lang="de-DE" smtClean="0"/>
              <a:t>10</a:t>
            </a:fld>
            <a:endParaRPr lang="de-DE"/>
          </a:p>
        </p:txBody>
      </p:sp>
      <p:sp>
        <p:nvSpPr>
          <p:cNvPr id="5" name="Titel 4">
            <a:extLst>
              <a:ext uri="{FF2B5EF4-FFF2-40B4-BE49-F238E27FC236}">
                <a16:creationId xmlns:a16="http://schemas.microsoft.com/office/drawing/2014/main" id="{1EFAD37F-BF88-451E-86C1-723E7BB9781C}"/>
              </a:ext>
            </a:extLst>
          </p:cNvPr>
          <p:cNvSpPr>
            <a:spLocks noGrp="1"/>
          </p:cNvSpPr>
          <p:nvPr>
            <p:ph type="ctrTitle"/>
          </p:nvPr>
        </p:nvSpPr>
        <p:spPr>
          <a:xfrm>
            <a:off x="226265" y="3429000"/>
            <a:ext cx="11739470" cy="2375247"/>
          </a:xfrm>
        </p:spPr>
        <p:txBody>
          <a:bodyPr>
            <a:noAutofit/>
          </a:bodyPr>
          <a:lstStyle/>
          <a:p>
            <a:r>
              <a:rPr lang="de-DE" sz="2400" b="1" dirty="0"/>
              <a:t>Feedback eines Schülers im GK -Mathematik an der Rahel-Hirsch-Schule </a:t>
            </a:r>
            <a:br>
              <a:rPr lang="de-DE" sz="2400" dirty="0"/>
            </a:br>
            <a:r>
              <a:rPr lang="de-DE" sz="2400" i="1" dirty="0"/>
              <a:t>Mein Name ist Noah und ich besuche derzeit den Mathe-Grundkurs der 13. Klasse. Ich habe großen Spaß am Matheunterricht, da er die Möglichkeit bietet, die theoretischen Inhalte auf praktische Aufgaben anzuwenden. Dabei finde ich es besonders interessant, dass wir inzwischen keine zehn Melonen mehr kaufen, sondern an Beispielen üben, die einen Bezug zur Realität herstellen und auch in einigen Berufsfeldern Anwendung finden. Ich habe bereits den Unterricht verschiedener Lehrer*innen kennengelernt und obwohl jede*r individuelle Schwerpunkte setzt, werden die gleichen Inhalte vermittelt, sodass sich alle Schüler*innen das gleiche Wissen aneignen können, wobei jede Lehrkraft sich auch die Zeit nimmt, auf individuelle Fragen einzugehen. Oftmals werden auch leistungsschwächere Schüler*innen berücksichtigt, sodass sie ebenfalls die Möglichkeit erhalten, sich am Unterricht zu beteiligen. Mir gefällt es außerdem sehr gut, dass man einige Methoden semesterübergreifend anwenden und somit auf seine vorherigen Lernerfolge zurückgreifen kann. </a:t>
            </a:r>
          </a:p>
        </p:txBody>
      </p:sp>
      <p:pic>
        <p:nvPicPr>
          <p:cNvPr id="2" name="Folie 10">
            <a:hlinkClick r:id="" action="ppaction://media"/>
            <a:extLst>
              <a:ext uri="{FF2B5EF4-FFF2-40B4-BE49-F238E27FC236}">
                <a16:creationId xmlns:a16="http://schemas.microsoft.com/office/drawing/2014/main" id="{ECB9B30C-83B0-49F4-9856-AE40A5103B5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569513" y="316491"/>
            <a:ext cx="487363" cy="487363"/>
          </a:xfrm>
          <a:prstGeom prst="rect">
            <a:avLst/>
          </a:prstGeom>
        </p:spPr>
      </p:pic>
    </p:spTree>
    <p:extLst>
      <p:ext uri="{BB962C8B-B14F-4D97-AF65-F5344CB8AC3E}">
        <p14:creationId xmlns:p14="http://schemas.microsoft.com/office/powerpoint/2010/main" val="4045190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5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3" name="Gruppieren 2"/>
          <p:cNvGrpSpPr/>
          <p:nvPr/>
        </p:nvGrpSpPr>
        <p:grpSpPr>
          <a:xfrm>
            <a:off x="0" y="0"/>
            <a:ext cx="12192000" cy="1120346"/>
            <a:chOff x="0" y="0"/>
            <a:chExt cx="12192000" cy="1120346"/>
          </a:xfrm>
        </p:grpSpPr>
        <p:pic>
          <p:nvPicPr>
            <p:cNvPr id="6" name="Grafik 5"/>
            <p:cNvPicPr>
              <a:picLocks noChangeAspect="1"/>
            </p:cNvPicPr>
            <p:nvPr/>
          </p:nvPicPr>
          <p:blipFill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r="59058"/>
            <a:stretch/>
          </p:blipFill>
          <p:spPr>
            <a:xfrm>
              <a:off x="0" y="0"/>
              <a:ext cx="4442908" cy="1120346"/>
            </a:xfrm>
            <a:prstGeom prst="rect">
              <a:avLst/>
            </a:prstGeom>
          </p:spPr>
        </p:pic>
        <p:pic>
          <p:nvPicPr>
            <p:cNvPr id="7" name="Grafik 6"/>
            <p:cNvPicPr>
              <a:picLocks noChangeAspect="1"/>
            </p:cNvPicPr>
            <p:nvPr/>
          </p:nvPicPr>
          <p:blipFill>
            <a:blip r:embed="rId5" cstate="print">
              <a:duotone>
                <a:schemeClr val="accent1">
                  <a:shade val="45000"/>
                  <a:satMod val="135000"/>
                </a:schemeClr>
                <a:prstClr val="white"/>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313816" y="0"/>
              <a:ext cx="7878184" cy="1120346"/>
            </a:xfrm>
            <a:prstGeom prst="rect">
              <a:avLst/>
            </a:prstGeom>
          </p:spPr>
        </p:pic>
        <p:pic>
          <p:nvPicPr>
            <p:cNvPr id="8" name="Grafik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237" y="63008"/>
              <a:ext cx="807309" cy="994330"/>
            </a:xfrm>
            <a:prstGeom prst="rect">
              <a:avLst/>
            </a:prstGeom>
          </p:spPr>
        </p:pic>
      </p:grpSp>
      <p:sp>
        <p:nvSpPr>
          <p:cNvPr id="11" name="Foliennummernplatzhalter 10"/>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07B27A-A74D-44D4-A2BA-E804DD41D3D7}"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 name="Grafik 1">
            <a:extLst>
              <a:ext uri="{FF2B5EF4-FFF2-40B4-BE49-F238E27FC236}">
                <a16:creationId xmlns:a16="http://schemas.microsoft.com/office/drawing/2014/main" id="{FFD48DBC-D190-4329-9AA3-E105BD579606}"/>
              </a:ext>
            </a:extLst>
          </p:cNvPr>
          <p:cNvPicPr>
            <a:picLocks noChangeAspect="1"/>
          </p:cNvPicPr>
          <p:nvPr/>
        </p:nvPicPr>
        <p:blipFill>
          <a:blip r:embed="rId8"/>
          <a:stretch>
            <a:fillRect/>
          </a:stretch>
        </p:blipFill>
        <p:spPr>
          <a:xfrm rot="1251997">
            <a:off x="7163480" y="1626919"/>
            <a:ext cx="4895512" cy="2969009"/>
          </a:xfrm>
          <a:prstGeom prst="rect">
            <a:avLst/>
          </a:prstGeom>
        </p:spPr>
      </p:pic>
      <p:pic>
        <p:nvPicPr>
          <p:cNvPr id="4" name="Grafik 3">
            <a:extLst>
              <a:ext uri="{FF2B5EF4-FFF2-40B4-BE49-F238E27FC236}">
                <a16:creationId xmlns:a16="http://schemas.microsoft.com/office/drawing/2014/main" id="{A2AD766F-A2F2-4812-A5E9-51C87C790662}"/>
              </a:ext>
            </a:extLst>
          </p:cNvPr>
          <p:cNvPicPr>
            <a:picLocks noChangeAspect="1"/>
          </p:cNvPicPr>
          <p:nvPr/>
        </p:nvPicPr>
        <p:blipFill>
          <a:blip r:embed="rId9"/>
          <a:stretch>
            <a:fillRect/>
          </a:stretch>
        </p:blipFill>
        <p:spPr>
          <a:xfrm>
            <a:off x="525053" y="994541"/>
            <a:ext cx="13274345" cy="1801493"/>
          </a:xfrm>
          <a:prstGeom prst="rect">
            <a:avLst/>
          </a:prstGeom>
        </p:spPr>
      </p:pic>
      <p:sp>
        <p:nvSpPr>
          <p:cNvPr id="10" name="Textfeld 9">
            <a:extLst>
              <a:ext uri="{FF2B5EF4-FFF2-40B4-BE49-F238E27FC236}">
                <a16:creationId xmlns:a16="http://schemas.microsoft.com/office/drawing/2014/main" id="{E0E574BB-668F-4CB7-8FB8-49C92CE8764B}"/>
              </a:ext>
            </a:extLst>
          </p:cNvPr>
          <p:cNvSpPr txBox="1"/>
          <p:nvPr/>
        </p:nvSpPr>
        <p:spPr>
          <a:xfrm rot="184698">
            <a:off x="5114070" y="4798009"/>
            <a:ext cx="7107133" cy="1870512"/>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de-DE" sz="1800" b="0" i="0" u="none" strike="noStrike" kern="1200" cap="none" spc="0" normalizeH="0" baseline="0" noProof="0" dirty="0">
                <a:ln>
                  <a:noFill/>
                </a:ln>
                <a:solidFill>
                  <a:srgbClr val="2F5597"/>
                </a:solidFill>
                <a:effectLst/>
                <a:uLnTx/>
                <a:uFillTx/>
                <a:latin typeface="Brush Script MT" panose="03060802040406070304" pitchFamily="66" charset="0"/>
                <a:ea typeface="Calibri" panose="020F0502020204030204" pitchFamily="34" charset="0"/>
                <a:cs typeface="Arial" panose="020B0604020202020204" pitchFamily="34" charset="0"/>
              </a:rPr>
              <a:t>Ich bin sehr zufrieden mit der Entscheidung den Leistungskurs Mathematik gewählt zu haben. Ich war zuvor in Mathematik oft unterfordert und habe jetzt die Möglichkeit meine Fähigkeit richtig zu beanspruchen. Das kommt auch meiner Faszination und Leidenschaft zur Mathematik zu Gute. Des weiteren bekommt man im LK Mathematik die Rechenwege nicht sofort vorgesetzt, sondern bekommt die Möglichkeit, den Rechenweg selbst herauszufinden und das Thema dadurch besser zu verinnerlichen.</a:t>
            </a:r>
            <a:r>
              <a:rPr kumimoji="0" lang="de-DE" sz="1050" b="0" i="0" u="none" strike="noStrike" kern="1200" cap="none" spc="0" normalizeH="0" baseline="0" noProof="0" dirty="0">
                <a:ln>
                  <a:noFill/>
                </a:ln>
                <a:solidFill>
                  <a:srgbClr val="2F5597"/>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de-DE" sz="105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Mina Mansour</a:t>
            </a:r>
            <a:r>
              <a:rPr kumimoji="0" lang="de-DE"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MA-LK 21</a:t>
            </a:r>
          </a:p>
        </p:txBody>
      </p:sp>
      <p:sp>
        <p:nvSpPr>
          <p:cNvPr id="12" name="Textfeld 11">
            <a:extLst>
              <a:ext uri="{FF2B5EF4-FFF2-40B4-BE49-F238E27FC236}">
                <a16:creationId xmlns:a16="http://schemas.microsoft.com/office/drawing/2014/main" id="{0DE88BC9-C6F5-4AB1-BFA0-A3EC5301387A}"/>
              </a:ext>
            </a:extLst>
          </p:cNvPr>
          <p:cNvSpPr txBox="1"/>
          <p:nvPr/>
        </p:nvSpPr>
        <p:spPr>
          <a:xfrm rot="20960063">
            <a:off x="224803" y="3278216"/>
            <a:ext cx="6730541"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2F5496"/>
                </a:solidFill>
                <a:effectLst/>
                <a:uLnTx/>
                <a:uFillTx/>
                <a:latin typeface="Brush Script MT" panose="03060802040406070304" pitchFamily="66" charset="0"/>
                <a:ea typeface="Times New Roman" panose="02020603050405020304" pitchFamily="18" charset="0"/>
                <a:cs typeface="Calibri" panose="020F0502020204030204" pitchFamily="34" charset="0"/>
              </a:rPr>
              <a:t>Ich habe mich für den Mathe-LK entschieden, weil Mathe mein Lieblingsfach ist, in dem man nicht auswendig lernen muss. Im Unterricht beschäftigen wir uns mit verschiedenen Themen (Begrifflichkeiten, Rechenregeln...) und machen Übungen dazu. Wir erledigen zuhause noch unsere Hausaufgaben und diese werden in der nächsten Stunde besprochen. Mathe-LK gefällt mir sehr, weil man seinen Kopf im Unterricht oft auf Hochtouren laufen lässt, daher fühlt man sich kaum gelangweilt. Vor allem bin ich motiviert, wenn ich über eine schwierige Aufgabe nachdenke und danach endlich dazu die richtige Lösung finde.</a:t>
            </a:r>
            <a:r>
              <a:rPr kumimoji="0" lang="de-DE" sz="1600" b="0" i="0" u="none" strike="noStrike" kern="1200" cap="none" spc="0" normalizeH="0" baseline="0" noProof="0" dirty="0">
                <a:ln>
                  <a:noFill/>
                </a:ln>
                <a:solidFill>
                  <a:srgbClr val="2F5496"/>
                </a:solidFill>
                <a:effectLst/>
                <a:uLnTx/>
                <a:uFillTx/>
                <a:latin typeface="Calibri Light" panose="020F0302020204030204" pitchFamily="34" charset="0"/>
                <a:ea typeface="Times New Roman" panose="02020603050405020304" pitchFamily="18" charset="0"/>
                <a:cs typeface="Times New Roman" panose="02020603050405020304" pitchFamily="18" charset="0"/>
              </a:rPr>
              <a:t> </a:t>
            </a:r>
            <a:r>
              <a:rPr kumimoji="0" lang="de-DE" sz="11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panose="020B0604020202020204" pitchFamily="34" charset="0"/>
              </a:rPr>
              <a:t>             Minghui</a:t>
            </a:r>
            <a:r>
              <a:rPr kumimoji="0" lang="de-DE"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Zhang, MA-LK 21</a:t>
            </a:r>
          </a:p>
        </p:txBody>
      </p:sp>
      <p:sp>
        <p:nvSpPr>
          <p:cNvPr id="15" name="Textfeld 14">
            <a:extLst>
              <a:ext uri="{FF2B5EF4-FFF2-40B4-BE49-F238E27FC236}">
                <a16:creationId xmlns:a16="http://schemas.microsoft.com/office/drawing/2014/main" id="{EA35AFD6-3523-484D-8A4F-082A177CEA50}"/>
              </a:ext>
            </a:extLst>
          </p:cNvPr>
          <p:cNvSpPr txBox="1"/>
          <p:nvPr/>
        </p:nvSpPr>
        <p:spPr>
          <a:xfrm flipH="1">
            <a:off x="308539" y="2979083"/>
            <a:ext cx="294387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Schüler*Innen zum LK-Kurs:</a:t>
            </a:r>
          </a:p>
        </p:txBody>
      </p:sp>
      <p:pic>
        <p:nvPicPr>
          <p:cNvPr id="5" name="Folie 12">
            <a:hlinkClick r:id="" action="ppaction://media"/>
            <a:extLst>
              <a:ext uri="{FF2B5EF4-FFF2-40B4-BE49-F238E27FC236}">
                <a16:creationId xmlns:a16="http://schemas.microsoft.com/office/drawing/2014/main" id="{24B4DC2A-3D8A-406F-B4F3-BE5F9C34155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05070" y="316491"/>
            <a:ext cx="487363" cy="487363"/>
          </a:xfrm>
          <a:prstGeom prst="rect">
            <a:avLst/>
          </a:prstGeom>
        </p:spPr>
      </p:pic>
    </p:spTree>
    <p:extLst>
      <p:ext uri="{BB962C8B-B14F-4D97-AF65-F5344CB8AC3E}">
        <p14:creationId xmlns:p14="http://schemas.microsoft.com/office/powerpoint/2010/main" val="2145116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3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3" name="Gruppieren 2"/>
          <p:cNvGrpSpPr/>
          <p:nvPr/>
        </p:nvGrpSpPr>
        <p:grpSpPr>
          <a:xfrm>
            <a:off x="0" y="0"/>
            <a:ext cx="12192000" cy="1120346"/>
            <a:chOff x="0" y="0"/>
            <a:chExt cx="12192000" cy="1120346"/>
          </a:xfrm>
        </p:grpSpPr>
        <p:pic>
          <p:nvPicPr>
            <p:cNvPr id="6" name="Grafik 5"/>
            <p:cNvPicPr>
              <a:picLocks noChangeAspect="1"/>
            </p:cNvPicPr>
            <p:nvPr/>
          </p:nvPicPr>
          <p:blipFill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r="59058"/>
            <a:stretch/>
          </p:blipFill>
          <p:spPr>
            <a:xfrm>
              <a:off x="0" y="0"/>
              <a:ext cx="4442908" cy="1120346"/>
            </a:xfrm>
            <a:prstGeom prst="rect">
              <a:avLst/>
            </a:prstGeom>
          </p:spPr>
        </p:pic>
        <p:pic>
          <p:nvPicPr>
            <p:cNvPr id="7" name="Grafik 6"/>
            <p:cNvPicPr>
              <a:picLocks noChangeAspect="1"/>
            </p:cNvPicPr>
            <p:nvPr/>
          </p:nvPicPr>
          <p:blipFill>
            <a:blip r:embed="rId5" cstate="print">
              <a:duotone>
                <a:schemeClr val="accent1">
                  <a:shade val="45000"/>
                  <a:satMod val="135000"/>
                </a:schemeClr>
                <a:prstClr val="white"/>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313816" y="0"/>
              <a:ext cx="7878184" cy="1120346"/>
            </a:xfrm>
            <a:prstGeom prst="rect">
              <a:avLst/>
            </a:prstGeom>
          </p:spPr>
        </p:pic>
        <p:pic>
          <p:nvPicPr>
            <p:cNvPr id="8" name="Grafik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237" y="63008"/>
              <a:ext cx="807309" cy="994330"/>
            </a:xfrm>
            <a:prstGeom prst="rect">
              <a:avLst/>
            </a:prstGeom>
          </p:spPr>
        </p:pic>
      </p:grpSp>
      <p:sp>
        <p:nvSpPr>
          <p:cNvPr id="11" name="Foliennummernplatzhalter 10"/>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07B27A-A74D-44D4-A2BA-E804DD41D3D7}"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7" name="Titel 3">
            <a:extLst>
              <a:ext uri="{FF2B5EF4-FFF2-40B4-BE49-F238E27FC236}">
                <a16:creationId xmlns:a16="http://schemas.microsoft.com/office/drawing/2014/main" id="{93C47329-8FC8-4930-88AD-47A92C2CD271}"/>
              </a:ext>
            </a:extLst>
          </p:cNvPr>
          <p:cNvSpPr txBox="1">
            <a:spLocks/>
          </p:cNvSpPr>
          <p:nvPr/>
        </p:nvSpPr>
        <p:spPr>
          <a:xfrm>
            <a:off x="839787" y="1120347"/>
            <a:ext cx="10903034" cy="760904"/>
          </a:xfrm>
          <a:prstGeom prst="rect">
            <a:avLst/>
          </a:prstGeom>
          <a:solidFill>
            <a:schemeClr val="accent1">
              <a:lumMod val="40000"/>
              <a:lumOff val="60000"/>
            </a:schemeClr>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de-DE" sz="4400" b="1" i="0" u="none" strike="noStrike" kern="1200" cap="none" spc="0" normalizeH="0" baseline="0" noProof="0" dirty="0">
                <a:ln>
                  <a:noFill/>
                </a:ln>
                <a:solidFill>
                  <a:prstClr val="black"/>
                </a:solidFill>
                <a:effectLst/>
                <a:uLnTx/>
                <a:uFillTx/>
                <a:latin typeface="Calibri Light" panose="020F0302020204030204"/>
                <a:ea typeface="+mj-ea"/>
                <a:cs typeface="+mj-cs"/>
              </a:rPr>
              <a:t>12. Jahrgang Mathematik - Qualifikationsphase</a:t>
            </a:r>
          </a:p>
        </p:txBody>
      </p:sp>
      <p:sp>
        <p:nvSpPr>
          <p:cNvPr id="18" name="Textplatzhalter 4">
            <a:extLst>
              <a:ext uri="{FF2B5EF4-FFF2-40B4-BE49-F238E27FC236}">
                <a16:creationId xmlns:a16="http://schemas.microsoft.com/office/drawing/2014/main" id="{286D4CD6-9FB1-4B9B-B210-E24C40B002FC}"/>
              </a:ext>
            </a:extLst>
          </p:cNvPr>
          <p:cNvSpPr txBox="1">
            <a:spLocks/>
          </p:cNvSpPr>
          <p:nvPr/>
        </p:nvSpPr>
        <p:spPr>
          <a:xfrm>
            <a:off x="839787" y="1867665"/>
            <a:ext cx="5329237" cy="823912"/>
          </a:xfrm>
          <a:prstGeom prst="rect">
            <a:avLst/>
          </a:prstGeom>
          <a:solidFill>
            <a:schemeClr val="accent1">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2800" b="1" i="0" u="none" strike="noStrike" kern="1200" cap="none" spc="0" normalizeH="0" baseline="0" noProof="0" dirty="0">
                <a:ln>
                  <a:noFill/>
                </a:ln>
                <a:solidFill>
                  <a:prstClr val="black"/>
                </a:solidFill>
                <a:effectLst/>
                <a:uLnTx/>
                <a:uFillTx/>
                <a:latin typeface="Calibri" panose="020F0502020204030204"/>
                <a:ea typeface="+mn-ea"/>
                <a:cs typeface="+mn-cs"/>
              </a:rPr>
              <a:t>1. Halbjahr (LK: Q1) - Differentialrechnung</a:t>
            </a:r>
          </a:p>
        </p:txBody>
      </p:sp>
      <p:sp>
        <p:nvSpPr>
          <p:cNvPr id="19" name="Textplatzhalter 6">
            <a:extLst>
              <a:ext uri="{FF2B5EF4-FFF2-40B4-BE49-F238E27FC236}">
                <a16:creationId xmlns:a16="http://schemas.microsoft.com/office/drawing/2014/main" id="{B118B91C-32FB-499E-8D63-FF8DFEF5DAD2}"/>
              </a:ext>
            </a:extLst>
          </p:cNvPr>
          <p:cNvSpPr txBox="1">
            <a:spLocks/>
          </p:cNvSpPr>
          <p:nvPr/>
        </p:nvSpPr>
        <p:spPr>
          <a:xfrm>
            <a:off x="6143749" y="1881251"/>
            <a:ext cx="5599072" cy="823912"/>
          </a:xfrm>
          <a:prstGeom prst="rect">
            <a:avLst/>
          </a:prstGeom>
          <a:solidFill>
            <a:schemeClr val="accent1">
              <a:lumMod val="20000"/>
              <a:lumOff val="80000"/>
            </a:schemeClr>
          </a:solidFill>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2800" b="1" i="0" u="none" strike="noStrike" kern="1200" cap="none" spc="0" normalizeH="0" baseline="0" noProof="0" dirty="0">
                <a:ln>
                  <a:noFill/>
                </a:ln>
                <a:solidFill>
                  <a:prstClr val="black"/>
                </a:solidFill>
                <a:effectLst/>
                <a:uLnTx/>
                <a:uFillTx/>
                <a:latin typeface="Calibri" panose="020F0502020204030204"/>
                <a:ea typeface="+mn-ea"/>
                <a:cs typeface="+mn-cs"/>
              </a:rPr>
              <a:t>2. Halbjahr (LK: Q2) -</a:t>
            </a:r>
            <a:br>
              <a:rPr kumimoji="0" lang="de-DE" sz="28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e-DE" sz="2800" b="1" i="0" u="none" strike="noStrike" kern="1200" cap="none" spc="0" normalizeH="0" baseline="0" noProof="0" dirty="0">
                <a:ln>
                  <a:noFill/>
                </a:ln>
                <a:solidFill>
                  <a:prstClr val="black"/>
                </a:solidFill>
                <a:effectLst/>
                <a:uLnTx/>
                <a:uFillTx/>
                <a:latin typeface="Calibri" panose="020F0502020204030204"/>
                <a:ea typeface="+mn-ea"/>
                <a:cs typeface="+mn-cs"/>
              </a:rPr>
              <a:t>Integralrechnung/Stochastik</a:t>
            </a:r>
          </a:p>
        </p:txBody>
      </p:sp>
      <p:sp>
        <p:nvSpPr>
          <p:cNvPr id="20" name="Textfeld 19">
            <a:extLst>
              <a:ext uri="{FF2B5EF4-FFF2-40B4-BE49-F238E27FC236}">
                <a16:creationId xmlns:a16="http://schemas.microsoft.com/office/drawing/2014/main" id="{63EC696C-9507-42FA-9F6F-C83DE9192B0A}"/>
              </a:ext>
            </a:extLst>
          </p:cNvPr>
          <p:cNvSpPr txBox="1"/>
          <p:nvPr/>
        </p:nvSpPr>
        <p:spPr>
          <a:xfrm>
            <a:off x="1317205" y="2753260"/>
            <a:ext cx="5494254" cy="34163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Analysis I: </a:t>
            </a:r>
            <a:b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 Allgemeine Eigenschaften und Kurvendiskussion</a:t>
            </a:r>
            <a:b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  von ganzrationalen, Logarithmus- und </a:t>
            </a:r>
            <a:b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  Exponential-, Wurzel- und gebrochen-rationalen </a:t>
            </a:r>
            <a:b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  Funktionen und Funktionsschare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 Modellieren von Anwendungssituationen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 Extremwertaufgaben</a:t>
            </a:r>
            <a:b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 inner- und außermathematisch  </a:t>
            </a:r>
            <a:b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  Rekonstruktionen im Anwendungskontext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 trigonometrische Funktionen und </a:t>
            </a:r>
            <a:b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    Funktionsschare </a:t>
            </a:r>
            <a:b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  - Nullstellenberechnung mittels Newtonverfahren)</a:t>
            </a:r>
          </a:p>
        </p:txBody>
      </p:sp>
      <p:sp>
        <p:nvSpPr>
          <p:cNvPr id="21" name="Textfeld 20">
            <a:extLst>
              <a:ext uri="{FF2B5EF4-FFF2-40B4-BE49-F238E27FC236}">
                <a16:creationId xmlns:a16="http://schemas.microsoft.com/office/drawing/2014/main" id="{00E5599F-7F7D-4A33-9235-5E4CAE9394FA}"/>
              </a:ext>
            </a:extLst>
          </p:cNvPr>
          <p:cNvSpPr txBox="1"/>
          <p:nvPr/>
        </p:nvSpPr>
        <p:spPr>
          <a:xfrm>
            <a:off x="6562227" y="2753260"/>
            <a:ext cx="5374849" cy="34163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Analysis II:</a:t>
            </a:r>
            <a:b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 Stammfunktionen/Integrale ganzrationaler  – ,    </a:t>
            </a:r>
            <a:b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   Logarithmus- und Exponential-, Wurzel- und </a:t>
            </a:r>
            <a:b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  gebrochen-rationaler Funktionen</a:t>
            </a:r>
            <a:b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 und ggf. trigonometrische Funktionen) </a:t>
            </a:r>
            <a:b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 Berechnung von Flächen unter und zwischen</a:t>
            </a:r>
            <a:b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  Funktionsgraphen, auch für Funktionsschare </a:t>
            </a:r>
            <a:b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  und im Anwendungskontext</a:t>
            </a:r>
            <a:b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________________________________________</a:t>
            </a:r>
            <a:b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Stochastik I:</a:t>
            </a:r>
            <a:b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 Kombinatorik</a:t>
            </a:r>
            <a:b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 bedingte Wahrscheinlichkeit  </a:t>
            </a:r>
          </a:p>
        </p:txBody>
      </p:sp>
      <p:sp>
        <p:nvSpPr>
          <p:cNvPr id="13" name="Textfeld 12">
            <a:extLst>
              <a:ext uri="{FF2B5EF4-FFF2-40B4-BE49-F238E27FC236}">
                <a16:creationId xmlns:a16="http://schemas.microsoft.com/office/drawing/2014/main" id="{F462E5EF-8E87-4F51-8D3D-7BDC23F502DF}"/>
              </a:ext>
            </a:extLst>
          </p:cNvPr>
          <p:cNvSpPr txBox="1"/>
          <p:nvPr/>
        </p:nvSpPr>
        <p:spPr>
          <a:xfrm>
            <a:off x="970981" y="6342856"/>
            <a:ext cx="575287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Genauere Darstellung des Themengebiets: </a:t>
            </a:r>
            <a:r>
              <a:rPr kumimoji="0" lang="de-DE"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Klicken Sie </a:t>
            </a:r>
            <a:r>
              <a:rPr kumimoji="0" lang="de-DE"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hlinkClick r:id="rId8" action="ppaction://hlinksldjump"/>
              </a:rPr>
              <a:t>hier</a:t>
            </a:r>
            <a:r>
              <a:rPr kumimoji="0" lang="de-DE"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a:t>
            </a:r>
          </a:p>
        </p:txBody>
      </p:sp>
      <p:sp>
        <p:nvSpPr>
          <p:cNvPr id="15" name="Textfeld 14">
            <a:extLst>
              <a:ext uri="{FF2B5EF4-FFF2-40B4-BE49-F238E27FC236}">
                <a16:creationId xmlns:a16="http://schemas.microsoft.com/office/drawing/2014/main" id="{C2C0F778-F78B-4FD7-B08E-013A86075914}"/>
              </a:ext>
            </a:extLst>
          </p:cNvPr>
          <p:cNvSpPr txBox="1"/>
          <p:nvPr/>
        </p:nvSpPr>
        <p:spPr>
          <a:xfrm>
            <a:off x="6562227" y="6356350"/>
            <a:ext cx="609691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Genauere Darstellung des Themengebiets: </a:t>
            </a:r>
            <a:r>
              <a:rPr kumimoji="0" lang="de-DE"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Klicken Sie </a:t>
            </a:r>
            <a:r>
              <a:rPr kumimoji="0" lang="de-DE"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hlinkClick r:id="rId9" action="ppaction://hlinksldjump"/>
              </a:rPr>
              <a:t>hier</a:t>
            </a:r>
            <a:r>
              <a:rPr kumimoji="0" lang="de-DE"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a:t>
            </a:r>
          </a:p>
        </p:txBody>
      </p:sp>
      <p:pic>
        <p:nvPicPr>
          <p:cNvPr id="2" name="Aufgezeichneter Sound">
            <a:hlinkClick r:id="" action="ppaction://media"/>
            <a:extLst>
              <a:ext uri="{FF2B5EF4-FFF2-40B4-BE49-F238E27FC236}">
                <a16:creationId xmlns:a16="http://schemas.microsoft.com/office/drawing/2014/main" id="{F7034625-3841-47F1-96D5-91B3847F971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656386" y="376343"/>
            <a:ext cx="487363" cy="487363"/>
          </a:xfrm>
          <a:prstGeom prst="rect">
            <a:avLst/>
          </a:prstGeom>
        </p:spPr>
      </p:pic>
    </p:spTree>
    <p:extLst>
      <p:ext uri="{BB962C8B-B14F-4D97-AF65-F5344CB8AC3E}">
        <p14:creationId xmlns:p14="http://schemas.microsoft.com/office/powerpoint/2010/main" val="946993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3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3" name="Gruppieren 2"/>
          <p:cNvGrpSpPr/>
          <p:nvPr/>
        </p:nvGrpSpPr>
        <p:grpSpPr>
          <a:xfrm>
            <a:off x="0" y="0"/>
            <a:ext cx="12192000" cy="1120346"/>
            <a:chOff x="0" y="0"/>
            <a:chExt cx="12192000" cy="1120346"/>
          </a:xfrm>
        </p:grpSpPr>
        <p:pic>
          <p:nvPicPr>
            <p:cNvPr id="6" name="Grafik 5"/>
            <p:cNvPicPr>
              <a:picLocks noChangeAspect="1"/>
            </p:cNvPicPr>
            <p:nvPr/>
          </p:nvPicPr>
          <p:blipFill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r="59058"/>
            <a:stretch/>
          </p:blipFill>
          <p:spPr>
            <a:xfrm>
              <a:off x="0" y="0"/>
              <a:ext cx="4442908" cy="1120346"/>
            </a:xfrm>
            <a:prstGeom prst="rect">
              <a:avLst/>
            </a:prstGeom>
          </p:spPr>
        </p:pic>
        <p:pic>
          <p:nvPicPr>
            <p:cNvPr id="7" name="Grafik 6"/>
            <p:cNvPicPr>
              <a:picLocks noChangeAspect="1"/>
            </p:cNvPicPr>
            <p:nvPr/>
          </p:nvPicPr>
          <p:blipFill>
            <a:blip r:embed="rId5" cstate="print">
              <a:duotone>
                <a:schemeClr val="accent1">
                  <a:shade val="45000"/>
                  <a:satMod val="135000"/>
                </a:schemeClr>
                <a:prstClr val="white"/>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313816" y="0"/>
              <a:ext cx="7878184" cy="1120346"/>
            </a:xfrm>
            <a:prstGeom prst="rect">
              <a:avLst/>
            </a:prstGeom>
          </p:spPr>
        </p:pic>
        <p:pic>
          <p:nvPicPr>
            <p:cNvPr id="8" name="Grafik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237" y="63008"/>
              <a:ext cx="807309" cy="994330"/>
            </a:xfrm>
            <a:prstGeom prst="rect">
              <a:avLst/>
            </a:prstGeom>
          </p:spPr>
        </p:pic>
      </p:grpSp>
      <p:sp>
        <p:nvSpPr>
          <p:cNvPr id="11" name="Foliennummernplatzhalter 10"/>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07B27A-A74D-44D4-A2BA-E804DD41D3D7}" type="slidenum">
              <a:rPr kumimoji="0" lang="de-D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3" name="Textfeld 12">
            <a:extLst>
              <a:ext uri="{FF2B5EF4-FFF2-40B4-BE49-F238E27FC236}">
                <a16:creationId xmlns:a16="http://schemas.microsoft.com/office/drawing/2014/main" id="{5D69935D-2E38-44E4-9951-9D1F7CF88ECA}"/>
              </a:ext>
            </a:extLst>
          </p:cNvPr>
          <p:cNvSpPr txBox="1"/>
          <p:nvPr/>
        </p:nvSpPr>
        <p:spPr>
          <a:xfrm>
            <a:off x="842561" y="2980705"/>
            <a:ext cx="5374849" cy="28623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prstClr val="black"/>
                </a:solidFill>
                <a:effectLst/>
                <a:uLnTx/>
                <a:uFillTx/>
                <a:latin typeface="Calibri" panose="020F0502020204030204"/>
                <a:ea typeface="+mn-ea"/>
                <a:cs typeface="+mn-cs"/>
              </a:rPr>
              <a:t>- Flächen und Körper im räumlichen</a:t>
            </a:r>
            <a:br>
              <a:rPr kumimoji="0" lang="de-DE" sz="2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e-DE" sz="2000" b="0" i="0" u="none" strike="noStrike" kern="1200" cap="none" spc="0" normalizeH="0" baseline="0" noProof="0" dirty="0">
                <a:ln>
                  <a:noFill/>
                </a:ln>
                <a:solidFill>
                  <a:prstClr val="black"/>
                </a:solidFill>
                <a:effectLst/>
                <a:uLnTx/>
                <a:uFillTx/>
                <a:latin typeface="Calibri" panose="020F0502020204030204"/>
                <a:ea typeface="+mn-ea"/>
                <a:cs typeface="+mn-cs"/>
              </a:rPr>
              <a:t>  Koordinatensystem und in Anwendungskontext</a:t>
            </a:r>
            <a:br>
              <a:rPr kumimoji="0" lang="de-DE" sz="2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e-DE" sz="2000" b="0" i="0" u="none" strike="noStrike" kern="1200" cap="none" spc="0" normalizeH="0" baseline="0" noProof="0" dirty="0">
                <a:ln>
                  <a:noFill/>
                </a:ln>
                <a:solidFill>
                  <a:prstClr val="black"/>
                </a:solidFill>
                <a:effectLst/>
                <a:uLnTx/>
                <a:uFillTx/>
                <a:latin typeface="Calibri" panose="020F0502020204030204"/>
                <a:ea typeface="+mn-ea"/>
                <a:cs typeface="+mn-cs"/>
              </a:rPr>
              <a:t>-Darstellung von Geraden/Ebenen/Strecken… </a:t>
            </a:r>
            <a:br>
              <a:rPr kumimoji="0" lang="de-DE" sz="2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e-DE" sz="2000" b="0" i="0" u="none" strike="noStrike" kern="1200" cap="none" spc="0" normalizeH="0" baseline="0" noProof="0" dirty="0">
                <a:ln>
                  <a:noFill/>
                </a:ln>
                <a:solidFill>
                  <a:prstClr val="black"/>
                </a:solidFill>
                <a:effectLst/>
                <a:uLnTx/>
                <a:uFillTx/>
                <a:latin typeface="Calibri" panose="020F0502020204030204"/>
                <a:ea typeface="+mn-ea"/>
                <a:cs typeface="+mn-cs"/>
              </a:rPr>
              <a:t>  im Raum</a:t>
            </a:r>
            <a:br>
              <a:rPr kumimoji="0" lang="de-DE" sz="2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e-DE" sz="2000" b="0" i="0" u="none" strike="noStrike" kern="1200" cap="none" spc="0" normalizeH="0" baseline="0" noProof="0" dirty="0">
                <a:ln>
                  <a:noFill/>
                </a:ln>
                <a:solidFill>
                  <a:prstClr val="black"/>
                </a:solidFill>
                <a:effectLst/>
                <a:uLnTx/>
                <a:uFillTx/>
                <a:latin typeface="Calibri" panose="020F0502020204030204"/>
                <a:ea typeface="+mn-ea"/>
                <a:cs typeface="+mn-cs"/>
              </a:rPr>
              <a:t>- Lagebeziehungen von Geraden/Geraden,  </a:t>
            </a:r>
            <a:br>
              <a:rPr kumimoji="0" lang="de-DE" sz="2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e-DE" sz="2000" b="0" i="0" u="none" strike="noStrike" kern="1200" cap="none" spc="0" normalizeH="0" baseline="0" noProof="0" dirty="0">
                <a:ln>
                  <a:noFill/>
                </a:ln>
                <a:solidFill>
                  <a:prstClr val="black"/>
                </a:solidFill>
                <a:effectLst/>
                <a:uLnTx/>
                <a:uFillTx/>
                <a:latin typeface="Calibri" panose="020F0502020204030204"/>
                <a:ea typeface="+mn-ea"/>
                <a:cs typeface="+mn-cs"/>
              </a:rPr>
              <a:t>  Geraden/Ebenen, Ebenen/Ebenen</a:t>
            </a:r>
            <a:br>
              <a:rPr kumimoji="0" lang="de-DE" sz="2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e-DE" sz="2000" b="0" i="0" u="none" strike="noStrike" kern="1200" cap="none" spc="0" normalizeH="0" baseline="0" noProof="0" dirty="0">
                <a:ln>
                  <a:noFill/>
                </a:ln>
                <a:solidFill>
                  <a:prstClr val="black"/>
                </a:solidFill>
                <a:effectLst/>
                <a:uLnTx/>
                <a:uFillTx/>
                <a:latin typeface="Calibri" panose="020F0502020204030204"/>
                <a:ea typeface="+mn-ea"/>
                <a:cs typeface="+mn-cs"/>
              </a:rPr>
              <a:t>- Projektionen, Flugbahnen</a:t>
            </a:r>
            <a:br>
              <a:rPr kumimoji="0" lang="de-DE" sz="2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e-DE" sz="2000" b="0" i="0" u="none" strike="noStrike" kern="1200" cap="none" spc="0" normalizeH="0" baseline="0" noProof="0" dirty="0">
                <a:ln>
                  <a:noFill/>
                </a:ln>
                <a:solidFill>
                  <a:prstClr val="black"/>
                </a:solidFill>
                <a:effectLst/>
                <a:uLnTx/>
                <a:uFillTx/>
                <a:latin typeface="Calibri" panose="020F0502020204030204"/>
                <a:ea typeface="+mn-ea"/>
                <a:cs typeface="+mn-cs"/>
              </a:rPr>
              <a:t>- Geraden- und </a:t>
            </a:r>
            <a:r>
              <a:rPr kumimoji="0" lang="de-DE" sz="2000" b="0" i="0" u="none" strike="noStrike" kern="1200" cap="none" spc="0" normalizeH="0" baseline="0" noProof="0" dirty="0" err="1">
                <a:ln>
                  <a:noFill/>
                </a:ln>
                <a:solidFill>
                  <a:prstClr val="black"/>
                </a:solidFill>
                <a:effectLst/>
                <a:uLnTx/>
                <a:uFillTx/>
                <a:latin typeface="Calibri" panose="020F0502020204030204"/>
                <a:ea typeface="+mn-ea"/>
                <a:cs typeface="+mn-cs"/>
              </a:rPr>
              <a:t>Ebenenschare</a:t>
            </a:r>
            <a:r>
              <a:rPr kumimoji="0" lang="de-DE" sz="2000" b="0" i="0" u="none" strike="noStrike" kern="1200" cap="none" spc="0" normalizeH="0" baseline="0" noProof="0" dirty="0">
                <a:ln>
                  <a:noFill/>
                </a:ln>
                <a:solidFill>
                  <a:prstClr val="black"/>
                </a:solidFill>
                <a:effectLst/>
                <a:uLnTx/>
                <a:uFillTx/>
                <a:latin typeface="Calibri" panose="020F0502020204030204"/>
                <a:ea typeface="+mn-ea"/>
                <a:cs typeface="+mn-cs"/>
              </a:rPr>
              <a:t> im Raum</a:t>
            </a:r>
            <a:br>
              <a:rPr kumimoji="0" lang="de-DE" sz="2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e-DE" sz="2000" b="0" i="0" u="none" strike="noStrike" kern="1200" cap="none" spc="0" normalizeH="0" baseline="0" noProof="0" dirty="0">
                <a:ln>
                  <a:noFill/>
                </a:ln>
                <a:solidFill>
                  <a:prstClr val="black"/>
                </a:solidFill>
                <a:effectLst/>
                <a:uLnTx/>
                <a:uFillTx/>
                <a:latin typeface="Calibri" panose="020F0502020204030204"/>
                <a:ea typeface="+mn-ea"/>
                <a:cs typeface="+mn-cs"/>
              </a:rPr>
              <a:t>(-Gaußscher Algorithmus)</a:t>
            </a:r>
          </a:p>
        </p:txBody>
      </p:sp>
      <p:sp>
        <p:nvSpPr>
          <p:cNvPr id="17" name="Titel 3">
            <a:extLst>
              <a:ext uri="{FF2B5EF4-FFF2-40B4-BE49-F238E27FC236}">
                <a16:creationId xmlns:a16="http://schemas.microsoft.com/office/drawing/2014/main" id="{93C47329-8FC8-4930-88AD-47A92C2CD271}"/>
              </a:ext>
            </a:extLst>
          </p:cNvPr>
          <p:cNvSpPr txBox="1">
            <a:spLocks/>
          </p:cNvSpPr>
          <p:nvPr/>
        </p:nvSpPr>
        <p:spPr>
          <a:xfrm>
            <a:off x="839787" y="1120347"/>
            <a:ext cx="10903034" cy="760904"/>
          </a:xfrm>
          <a:prstGeom prst="rect">
            <a:avLst/>
          </a:prstGeom>
          <a:solidFill>
            <a:schemeClr val="accent1">
              <a:lumMod val="40000"/>
              <a:lumOff val="60000"/>
            </a:schemeClr>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de-DE" sz="4400" b="1" i="0" u="none" strike="noStrike" kern="1200" cap="none" spc="0" normalizeH="0" baseline="0" noProof="0" dirty="0">
                <a:ln>
                  <a:noFill/>
                </a:ln>
                <a:solidFill>
                  <a:prstClr val="black"/>
                </a:solidFill>
                <a:effectLst/>
                <a:uLnTx/>
                <a:uFillTx/>
                <a:latin typeface="Calibri Light" panose="020F0302020204030204"/>
                <a:ea typeface="+mj-ea"/>
                <a:cs typeface="+mj-cs"/>
              </a:rPr>
              <a:t>13. Jahrgang Mathematik - Qualifikationsphase</a:t>
            </a:r>
          </a:p>
        </p:txBody>
      </p:sp>
      <p:sp>
        <p:nvSpPr>
          <p:cNvPr id="18" name="Textplatzhalter 4">
            <a:extLst>
              <a:ext uri="{FF2B5EF4-FFF2-40B4-BE49-F238E27FC236}">
                <a16:creationId xmlns:a16="http://schemas.microsoft.com/office/drawing/2014/main" id="{286D4CD6-9FB1-4B9B-B210-E24C40B002FC}"/>
              </a:ext>
            </a:extLst>
          </p:cNvPr>
          <p:cNvSpPr txBox="1">
            <a:spLocks/>
          </p:cNvSpPr>
          <p:nvPr/>
        </p:nvSpPr>
        <p:spPr>
          <a:xfrm>
            <a:off x="839787" y="1881251"/>
            <a:ext cx="5329237" cy="823912"/>
          </a:xfrm>
          <a:prstGeom prst="rect">
            <a:avLst/>
          </a:prstGeom>
          <a:solidFill>
            <a:schemeClr val="accent1">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2800" b="1" i="0" u="none" strike="noStrike" kern="1200" cap="none" spc="0" normalizeH="0" baseline="0" noProof="0" dirty="0">
                <a:ln>
                  <a:noFill/>
                </a:ln>
                <a:solidFill>
                  <a:prstClr val="black"/>
                </a:solidFill>
                <a:effectLst/>
                <a:uLnTx/>
                <a:uFillTx/>
                <a:latin typeface="Calibri" panose="020F0502020204030204"/>
                <a:ea typeface="+mn-ea"/>
                <a:cs typeface="+mn-cs"/>
              </a:rPr>
              <a:t>1. Halbjahr (LK: Q3) – </a:t>
            </a:r>
            <a:br>
              <a:rPr kumimoji="0" lang="de-DE" sz="28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e-DE" sz="2800" b="1" i="0" u="none" strike="noStrike" kern="1200" cap="none" spc="0" normalizeH="0" baseline="0" noProof="0" dirty="0">
                <a:ln>
                  <a:noFill/>
                </a:ln>
                <a:solidFill>
                  <a:prstClr val="black"/>
                </a:solidFill>
                <a:effectLst/>
                <a:uLnTx/>
                <a:uFillTx/>
                <a:latin typeface="Calibri" panose="020F0502020204030204"/>
                <a:ea typeface="+mn-ea"/>
                <a:cs typeface="+mn-cs"/>
              </a:rPr>
              <a:t>Analytische Geometrie</a:t>
            </a:r>
          </a:p>
        </p:txBody>
      </p:sp>
      <p:sp>
        <p:nvSpPr>
          <p:cNvPr id="19" name="Textplatzhalter 6">
            <a:extLst>
              <a:ext uri="{FF2B5EF4-FFF2-40B4-BE49-F238E27FC236}">
                <a16:creationId xmlns:a16="http://schemas.microsoft.com/office/drawing/2014/main" id="{B118B91C-32FB-499E-8D63-FF8DFEF5DAD2}"/>
              </a:ext>
            </a:extLst>
          </p:cNvPr>
          <p:cNvSpPr txBox="1">
            <a:spLocks/>
          </p:cNvSpPr>
          <p:nvPr/>
        </p:nvSpPr>
        <p:spPr>
          <a:xfrm>
            <a:off x="6156387" y="1924579"/>
            <a:ext cx="5599072" cy="823912"/>
          </a:xfrm>
          <a:prstGeom prst="rect">
            <a:avLst/>
          </a:prstGeom>
          <a:solidFill>
            <a:schemeClr val="accent1">
              <a:lumMod val="20000"/>
              <a:lumOff val="80000"/>
            </a:schemeClr>
          </a:solidFill>
        </p:spPr>
        <p:txBody>
          <a:bodyPr>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7000" b="1" i="0" u="none" strike="noStrike" kern="1200" cap="none" spc="0" normalizeH="0" baseline="0" noProof="0" dirty="0">
                <a:ln>
                  <a:noFill/>
                </a:ln>
                <a:solidFill>
                  <a:prstClr val="black"/>
                </a:solidFill>
                <a:effectLst/>
                <a:uLnTx/>
                <a:uFillTx/>
                <a:latin typeface="Calibri" panose="020F0502020204030204"/>
                <a:ea typeface="+mn-ea"/>
                <a:cs typeface="+mn-cs"/>
              </a:rPr>
              <a:t>2. Halbjahr (LK: Q4)-</a:t>
            </a:r>
            <a:br>
              <a:rPr kumimoji="0" lang="de-DE" sz="70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e-DE" sz="7000" b="1" i="0" u="none" strike="noStrike" kern="1200" cap="none" spc="0" normalizeH="0" baseline="0" noProof="0" dirty="0">
                <a:ln>
                  <a:noFill/>
                </a:ln>
                <a:solidFill>
                  <a:prstClr val="black"/>
                </a:solidFill>
                <a:effectLst/>
                <a:uLnTx/>
                <a:uFillTx/>
                <a:latin typeface="Calibri" panose="020F0502020204030204"/>
                <a:ea typeface="+mn-ea"/>
                <a:cs typeface="+mn-cs"/>
              </a:rPr>
              <a:t>Stochastik/Vertiefung Analysis</a:t>
            </a:r>
            <a:br>
              <a:rPr kumimoji="0" lang="de-DE" sz="2800" b="1"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de-DE"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feld 11">
            <a:extLst>
              <a:ext uri="{FF2B5EF4-FFF2-40B4-BE49-F238E27FC236}">
                <a16:creationId xmlns:a16="http://schemas.microsoft.com/office/drawing/2014/main" id="{F6D9F638-0D67-480F-9F38-02D9D7BF88D8}"/>
              </a:ext>
            </a:extLst>
          </p:cNvPr>
          <p:cNvSpPr txBox="1"/>
          <p:nvPr/>
        </p:nvSpPr>
        <p:spPr>
          <a:xfrm>
            <a:off x="6563140" y="2980705"/>
            <a:ext cx="5374849" cy="28623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prstClr val="black"/>
                </a:solidFill>
                <a:effectLst/>
                <a:uLnTx/>
                <a:uFillTx/>
                <a:latin typeface="Calibri" panose="020F0502020204030204"/>
                <a:ea typeface="+mn-ea"/>
                <a:cs typeface="+mn-cs"/>
              </a:rPr>
              <a:t>- Wahrscheinlichkeitsverteilung</a:t>
            </a:r>
            <a:br>
              <a:rPr kumimoji="0" lang="de-DE" sz="2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e-DE" sz="2000" b="0" i="0" u="none" strike="noStrike" kern="1200" cap="none" spc="0" normalizeH="0" baseline="0" noProof="0" dirty="0">
                <a:ln>
                  <a:noFill/>
                </a:ln>
                <a:solidFill>
                  <a:prstClr val="black"/>
                </a:solidFill>
                <a:effectLst/>
                <a:uLnTx/>
                <a:uFillTx/>
                <a:latin typeface="Calibri" panose="020F0502020204030204"/>
                <a:ea typeface="+mn-ea"/>
                <a:cs typeface="+mn-cs"/>
              </a:rPr>
              <a:t>- Binomialverteilung</a:t>
            </a:r>
            <a:br>
              <a:rPr kumimoji="0" lang="de-DE" sz="2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e-DE" sz="2000" b="0" i="0" u="none" strike="noStrike" kern="1200" cap="none" spc="0" normalizeH="0" baseline="0" noProof="0" dirty="0">
                <a:ln>
                  <a:noFill/>
                </a:ln>
                <a:solidFill>
                  <a:prstClr val="black"/>
                </a:solidFill>
                <a:effectLst/>
                <a:uLnTx/>
                <a:uFillTx/>
                <a:latin typeface="Calibri" panose="020F0502020204030204"/>
                <a:ea typeface="+mn-ea"/>
                <a:cs typeface="+mn-cs"/>
              </a:rPr>
              <a:t>- Normalverteilung</a:t>
            </a:r>
            <a:br>
              <a:rPr kumimoji="0" lang="de-DE" sz="2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e-DE" sz="2000" b="0" i="0" u="none" strike="noStrike" kern="1200" cap="none" spc="0" normalizeH="0" baseline="0" noProof="0" dirty="0">
                <a:ln>
                  <a:noFill/>
                </a:ln>
                <a:solidFill>
                  <a:prstClr val="black"/>
                </a:solidFill>
                <a:effectLst/>
                <a:uLnTx/>
                <a:uFillTx/>
                <a:latin typeface="Calibri" panose="020F0502020204030204"/>
                <a:ea typeface="+mn-ea"/>
                <a:cs typeface="+mn-cs"/>
              </a:rPr>
              <a:t>- Hypothesentests</a:t>
            </a:r>
            <a:br>
              <a:rPr kumimoji="0" lang="de-DE" sz="2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e-DE" sz="2000" b="0" i="0" u="none" strike="noStrike" kern="1200" cap="none" spc="0" normalizeH="0" baseline="0" noProof="0" dirty="0">
                <a:ln>
                  <a:noFill/>
                </a:ln>
                <a:solidFill>
                  <a:prstClr val="black"/>
                </a:solidFill>
                <a:effectLst/>
                <a:uLnTx/>
                <a:uFillTx/>
                <a:latin typeface="Calibri" panose="020F0502020204030204"/>
                <a:ea typeface="+mn-ea"/>
                <a:cs typeface="+mn-cs"/>
              </a:rPr>
              <a:t>- Signifikanzbegriff</a:t>
            </a:r>
            <a:br>
              <a:rPr kumimoji="0" lang="de-DE" sz="2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e-DE" sz="2000" b="0" i="0" u="none" strike="noStrike" kern="1200" cap="none" spc="0" normalizeH="0" baseline="0" noProof="0" dirty="0">
                <a:ln>
                  <a:noFill/>
                </a:ln>
                <a:solidFill>
                  <a:prstClr val="black"/>
                </a:solidFill>
                <a:effectLst/>
                <a:uLnTx/>
                <a:uFillTx/>
                <a:latin typeface="Calibri" panose="020F0502020204030204"/>
                <a:ea typeface="+mn-ea"/>
                <a:cs typeface="+mn-cs"/>
              </a:rPr>
              <a:t>________________________________________</a:t>
            </a:r>
            <a:br>
              <a:rPr kumimoji="0" lang="de-DE" sz="2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e-DE" sz="2000" b="0" i="0" u="none" strike="noStrike" kern="1200" cap="none" spc="0" normalizeH="0" baseline="0" noProof="0" dirty="0">
                <a:ln>
                  <a:noFill/>
                </a:ln>
                <a:solidFill>
                  <a:prstClr val="black"/>
                </a:solidFill>
                <a:effectLst/>
                <a:uLnTx/>
                <a:uFillTx/>
                <a:latin typeface="Calibri" panose="020F0502020204030204"/>
                <a:ea typeface="+mn-ea"/>
                <a:cs typeface="+mn-cs"/>
              </a:rPr>
              <a:t>Vertiefung Analysis:</a:t>
            </a:r>
            <a:br>
              <a:rPr kumimoji="0" lang="de-DE" sz="2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e-DE" sz="2000" b="0" i="0" u="none" strike="noStrike" kern="1200" cap="none" spc="0" normalizeH="0" baseline="0" noProof="0" dirty="0">
                <a:ln>
                  <a:noFill/>
                </a:ln>
                <a:solidFill>
                  <a:prstClr val="black"/>
                </a:solidFill>
                <a:effectLst/>
                <a:uLnTx/>
                <a:uFillTx/>
                <a:latin typeface="Calibri" panose="020F0502020204030204"/>
                <a:ea typeface="+mn-ea"/>
                <a:cs typeface="+mn-cs"/>
              </a:rPr>
              <a:t>- Rotationsvolumina</a:t>
            </a:r>
            <a:br>
              <a:rPr kumimoji="0" lang="de-DE" sz="2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e-DE" sz="2000" b="0" i="0" u="none" strike="noStrike" kern="1200" cap="none" spc="0" normalizeH="0" baseline="0" noProof="0" dirty="0">
                <a:ln>
                  <a:noFill/>
                </a:ln>
                <a:solidFill>
                  <a:prstClr val="black"/>
                </a:solidFill>
                <a:effectLst/>
                <a:uLnTx/>
                <a:uFillTx/>
                <a:latin typeface="Calibri" panose="020F0502020204030204"/>
                <a:ea typeface="+mn-ea"/>
                <a:cs typeface="+mn-cs"/>
              </a:rPr>
              <a:t>- uneigentliche – und numerische Integrale</a:t>
            </a:r>
          </a:p>
        </p:txBody>
      </p:sp>
      <p:sp>
        <p:nvSpPr>
          <p:cNvPr id="14" name="Textfeld 13">
            <a:extLst>
              <a:ext uri="{FF2B5EF4-FFF2-40B4-BE49-F238E27FC236}">
                <a16:creationId xmlns:a16="http://schemas.microsoft.com/office/drawing/2014/main" id="{33195E50-5115-402B-855C-051E30E2534F}"/>
              </a:ext>
            </a:extLst>
          </p:cNvPr>
          <p:cNvSpPr txBox="1"/>
          <p:nvPr/>
        </p:nvSpPr>
        <p:spPr>
          <a:xfrm>
            <a:off x="6481562" y="6230573"/>
            <a:ext cx="609691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Genauere Darstellung des Themengebiets: </a:t>
            </a:r>
            <a:r>
              <a:rPr kumimoji="0" lang="de-DE"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Klicken Sie </a:t>
            </a:r>
            <a:r>
              <a:rPr kumimoji="0" lang="de-DE"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hlinkClick r:id="rId8" action="ppaction://hlinksldjump"/>
              </a:rPr>
              <a:t>hier</a:t>
            </a:r>
            <a:r>
              <a:rPr kumimoji="0" lang="de-DE"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a:t>
            </a:r>
          </a:p>
        </p:txBody>
      </p:sp>
      <p:sp>
        <p:nvSpPr>
          <p:cNvPr id="15" name="Textfeld 14">
            <a:extLst>
              <a:ext uri="{FF2B5EF4-FFF2-40B4-BE49-F238E27FC236}">
                <a16:creationId xmlns:a16="http://schemas.microsoft.com/office/drawing/2014/main" id="{2C9C7B46-FB53-4C79-8C3D-ED297B296C9D}"/>
              </a:ext>
            </a:extLst>
          </p:cNvPr>
          <p:cNvSpPr txBox="1"/>
          <p:nvPr/>
        </p:nvSpPr>
        <p:spPr>
          <a:xfrm>
            <a:off x="721390" y="6230573"/>
            <a:ext cx="609691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Genauere Darstellung des Themengebiets: </a:t>
            </a:r>
            <a:r>
              <a:rPr kumimoji="0" lang="de-DE"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Klicken Sie </a:t>
            </a:r>
            <a:r>
              <a:rPr kumimoji="0" lang="de-DE"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hlinkClick r:id="rId9" action="ppaction://hlinksldjump"/>
              </a:rPr>
              <a:t>hier</a:t>
            </a:r>
            <a:r>
              <a:rPr kumimoji="0" lang="de-DE"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a:t>
            </a:r>
          </a:p>
        </p:txBody>
      </p:sp>
      <p:pic>
        <p:nvPicPr>
          <p:cNvPr id="2" name="Aufgezeichneter Sound">
            <a:hlinkClick r:id="" action="ppaction://media"/>
            <a:extLst>
              <a:ext uri="{FF2B5EF4-FFF2-40B4-BE49-F238E27FC236}">
                <a16:creationId xmlns:a16="http://schemas.microsoft.com/office/drawing/2014/main" id="{9654AA26-D358-4D76-A2F1-21E95FEEC81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03941" y="316491"/>
            <a:ext cx="487363" cy="487363"/>
          </a:xfrm>
          <a:prstGeom prst="rect">
            <a:avLst/>
          </a:prstGeom>
        </p:spPr>
      </p:pic>
    </p:spTree>
    <p:extLst>
      <p:ext uri="{BB962C8B-B14F-4D97-AF65-F5344CB8AC3E}">
        <p14:creationId xmlns:p14="http://schemas.microsoft.com/office/powerpoint/2010/main" val="3119075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8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Ellipse 39"/>
          <p:cNvSpPr/>
          <p:nvPr/>
        </p:nvSpPr>
        <p:spPr>
          <a:xfrm>
            <a:off x="1590157" y="965286"/>
            <a:ext cx="2304256" cy="1296144"/>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Ellipse 2"/>
          <p:cNvSpPr/>
          <p:nvPr/>
        </p:nvSpPr>
        <p:spPr>
          <a:xfrm>
            <a:off x="8268904" y="868335"/>
            <a:ext cx="2304256" cy="1296144"/>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hteck 3"/>
          <p:cNvSpPr/>
          <p:nvPr/>
        </p:nvSpPr>
        <p:spPr>
          <a:xfrm>
            <a:off x="3781148" y="96033"/>
            <a:ext cx="4403085" cy="497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feld 4"/>
          <p:cNvSpPr txBox="1"/>
          <p:nvPr/>
        </p:nvSpPr>
        <p:spPr>
          <a:xfrm>
            <a:off x="3894413" y="160338"/>
            <a:ext cx="4248472" cy="369332"/>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Calibri" panose="020F0502020204030204"/>
                <a:ea typeface="+mn-ea"/>
                <a:cs typeface="+mn-cs"/>
              </a:rPr>
              <a:t>Analysis – MA 1</a:t>
            </a:r>
          </a:p>
        </p:txBody>
      </p:sp>
      <p:sp>
        <p:nvSpPr>
          <p:cNvPr id="6" name="Textfeld 5"/>
          <p:cNvSpPr txBox="1"/>
          <p:nvPr/>
        </p:nvSpPr>
        <p:spPr>
          <a:xfrm>
            <a:off x="1531543" y="1190695"/>
            <a:ext cx="224163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prstClr val="black"/>
                </a:solidFill>
                <a:effectLst/>
                <a:uLnTx/>
                <a:uFillTx/>
                <a:latin typeface="Calibri" panose="020F0502020204030204"/>
                <a:ea typeface="+mn-ea"/>
                <a:cs typeface="+mn-cs"/>
              </a:rPr>
              <a:t>Verschiedene Funktionsarten</a:t>
            </a:r>
          </a:p>
        </p:txBody>
      </p:sp>
      <p:sp>
        <p:nvSpPr>
          <p:cNvPr id="8" name="Textfeld 7"/>
          <p:cNvSpPr txBox="1"/>
          <p:nvPr/>
        </p:nvSpPr>
        <p:spPr>
          <a:xfrm>
            <a:off x="5105766" y="1901368"/>
            <a:ext cx="212455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err="1">
                <a:ln>
                  <a:noFill/>
                </a:ln>
                <a:solidFill>
                  <a:srgbClr val="FF0000"/>
                </a:solidFill>
                <a:effectLst/>
                <a:uLnTx/>
                <a:uFillTx/>
                <a:latin typeface="Calibri" panose="020F0502020204030204"/>
                <a:ea typeface="+mn-ea"/>
                <a:cs typeface="+mn-cs"/>
              </a:rPr>
              <a:t>Sachverhalteanalysieren</a:t>
            </a:r>
            <a:endParaRPr kumimoji="0" lang="de-DE" sz="2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3" name="Ellipse 12"/>
          <p:cNvSpPr/>
          <p:nvPr/>
        </p:nvSpPr>
        <p:spPr>
          <a:xfrm>
            <a:off x="8209438" y="5286289"/>
            <a:ext cx="2304256" cy="1296144"/>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feld 13"/>
          <p:cNvSpPr txBox="1"/>
          <p:nvPr/>
        </p:nvSpPr>
        <p:spPr>
          <a:xfrm>
            <a:off x="8360957" y="1077167"/>
            <a:ext cx="221220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Calibri" panose="020F0502020204030204"/>
                <a:ea typeface="+mn-ea"/>
                <a:cs typeface="+mn-cs"/>
              </a:rPr>
              <a:t>Rekonstruktion/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Calibri" panose="020F0502020204030204"/>
                <a:ea typeface="+mn-ea"/>
                <a:cs typeface="+mn-cs"/>
              </a:rPr>
              <a:t>Extremwertaufgaben</a:t>
            </a:r>
          </a:p>
        </p:txBody>
      </p:sp>
      <p:sp>
        <p:nvSpPr>
          <p:cNvPr id="15" name="Pfeil nach oben 14"/>
          <p:cNvSpPr/>
          <p:nvPr/>
        </p:nvSpPr>
        <p:spPr>
          <a:xfrm>
            <a:off x="9251732" y="2372247"/>
            <a:ext cx="259164" cy="2681923"/>
          </a:xfrm>
          <a:prstGeom prst="up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Pfeil nach unten 15"/>
          <p:cNvSpPr/>
          <p:nvPr/>
        </p:nvSpPr>
        <p:spPr>
          <a:xfrm>
            <a:off x="2627990" y="2439309"/>
            <a:ext cx="271232" cy="2687338"/>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Pfeil nach rechts 22"/>
          <p:cNvSpPr/>
          <p:nvPr/>
        </p:nvSpPr>
        <p:spPr>
          <a:xfrm>
            <a:off x="4007925" y="5803954"/>
            <a:ext cx="4176308" cy="260816"/>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Ellipse 36"/>
          <p:cNvSpPr/>
          <p:nvPr/>
        </p:nvSpPr>
        <p:spPr>
          <a:xfrm>
            <a:off x="1622178" y="5348534"/>
            <a:ext cx="2304256" cy="1296144"/>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Pfeil nach unten 37"/>
          <p:cNvSpPr/>
          <p:nvPr/>
        </p:nvSpPr>
        <p:spPr>
          <a:xfrm>
            <a:off x="2627990" y="2439309"/>
            <a:ext cx="271232" cy="2687338"/>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feld 42"/>
          <p:cNvSpPr txBox="1"/>
          <p:nvPr/>
        </p:nvSpPr>
        <p:spPr>
          <a:xfrm>
            <a:off x="1597820" y="5776461"/>
            <a:ext cx="230862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Calibri" panose="020F0502020204030204"/>
                <a:ea typeface="+mn-ea"/>
                <a:cs typeface="+mn-cs"/>
              </a:rPr>
              <a:t>Ableitung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Textfeld 43"/>
          <p:cNvSpPr txBox="1"/>
          <p:nvPr/>
        </p:nvSpPr>
        <p:spPr>
          <a:xfrm>
            <a:off x="279617" y="3234571"/>
            <a:ext cx="226915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1" u="none" strike="noStrike" kern="1200" cap="none" spc="0" normalizeH="0" baseline="0" noProof="0" dirty="0">
                <a:ln>
                  <a:noFill/>
                </a:ln>
                <a:solidFill>
                  <a:prstClr val="black"/>
                </a:solidFill>
                <a:effectLst/>
                <a:uLnTx/>
                <a:uFillTx/>
                <a:latin typeface="Calibri" panose="020F0502020204030204"/>
                <a:ea typeface="+mn-ea"/>
                <a:cs typeface="+mn-cs"/>
              </a:rPr>
              <a:t>Mittlere Änderungsrate</a:t>
            </a:r>
          </a:p>
        </p:txBody>
      </p:sp>
      <p:cxnSp>
        <p:nvCxnSpPr>
          <p:cNvPr id="50" name="Gerade Verbindung mit Pfeil 49"/>
          <p:cNvCxnSpPr/>
          <p:nvPr/>
        </p:nvCxnSpPr>
        <p:spPr>
          <a:xfrm flipH="1" flipV="1">
            <a:off x="3795789" y="1935139"/>
            <a:ext cx="1327885" cy="357249"/>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51" name="Gerade Verbindung mit Pfeil 50"/>
          <p:cNvCxnSpPr/>
          <p:nvPr/>
        </p:nvCxnSpPr>
        <p:spPr>
          <a:xfrm flipV="1">
            <a:off x="7214320" y="1848781"/>
            <a:ext cx="1146637" cy="432413"/>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53" name="Gerade Verbindung mit Pfeil 52"/>
          <p:cNvCxnSpPr/>
          <p:nvPr/>
        </p:nvCxnSpPr>
        <p:spPr>
          <a:xfrm>
            <a:off x="7182226" y="3863875"/>
            <a:ext cx="1525973" cy="136579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57" name="Textfeld 56"/>
          <p:cNvSpPr txBox="1"/>
          <p:nvPr/>
        </p:nvSpPr>
        <p:spPr>
          <a:xfrm>
            <a:off x="8198033" y="5513228"/>
            <a:ext cx="230862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Calibri" panose="020F0502020204030204"/>
                <a:ea typeface="+mn-ea"/>
                <a:cs typeface="+mn-cs"/>
              </a:rPr>
              <a:t>Kurvendiskussion von Funktionen/</a:t>
            </a:r>
            <a:br>
              <a:rPr kumimoji="0" lang="de-DE" sz="18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e-DE" sz="1800" b="1" i="0" u="none" strike="noStrike" kern="1200" cap="none" spc="0" normalizeH="0" baseline="0" noProof="0" dirty="0">
                <a:ln>
                  <a:noFill/>
                </a:ln>
                <a:solidFill>
                  <a:prstClr val="black"/>
                </a:solidFill>
                <a:effectLst/>
                <a:uLnTx/>
                <a:uFillTx/>
                <a:latin typeface="Calibri" panose="020F0502020204030204"/>
                <a:ea typeface="+mn-ea"/>
                <a:cs typeface="+mn-cs"/>
              </a:rPr>
              <a:t>Funktionsschare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59" name="Gerade Verbindung mit Pfeil 58"/>
          <p:cNvCxnSpPr/>
          <p:nvPr/>
        </p:nvCxnSpPr>
        <p:spPr>
          <a:xfrm flipH="1">
            <a:off x="3701220" y="3950744"/>
            <a:ext cx="1461159" cy="152429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61" name="Textfeld 60"/>
          <p:cNvSpPr txBox="1"/>
          <p:nvPr/>
        </p:nvSpPr>
        <p:spPr>
          <a:xfrm>
            <a:off x="2481851" y="1993099"/>
            <a:ext cx="26278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1" u="none" strike="noStrike" kern="1200" cap="none" spc="0" normalizeH="0" baseline="0" noProof="0" dirty="0">
                <a:ln>
                  <a:noFill/>
                </a:ln>
                <a:solidFill>
                  <a:prstClr val="black"/>
                </a:solidFill>
                <a:effectLst/>
                <a:uLnTx/>
                <a:uFillTx/>
                <a:latin typeface="Calibri" panose="020F0502020204030204"/>
                <a:ea typeface="+mn-ea"/>
                <a:cs typeface="+mn-cs"/>
              </a:rPr>
              <a:t>Asymptoten/Polstellen</a:t>
            </a:r>
          </a:p>
        </p:txBody>
      </p:sp>
      <p:sp>
        <p:nvSpPr>
          <p:cNvPr id="62" name="Textfeld 61"/>
          <p:cNvSpPr txBox="1"/>
          <p:nvPr/>
        </p:nvSpPr>
        <p:spPr>
          <a:xfrm>
            <a:off x="3423710" y="536938"/>
            <a:ext cx="161091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1" u="none" strike="noStrike" kern="1200" cap="none" spc="0" normalizeH="0" baseline="0" noProof="0" dirty="0">
                <a:ln>
                  <a:noFill/>
                </a:ln>
                <a:solidFill>
                  <a:prstClr val="black"/>
                </a:solidFill>
                <a:effectLst/>
                <a:uLnTx/>
                <a:uFillTx/>
                <a:latin typeface="Calibri" panose="020F0502020204030204"/>
                <a:ea typeface="+mn-ea"/>
                <a:cs typeface="+mn-cs"/>
              </a:rPr>
              <a:t>Globalverhalten</a:t>
            </a:r>
          </a:p>
        </p:txBody>
      </p:sp>
      <p:sp>
        <p:nvSpPr>
          <p:cNvPr id="63" name="Textfeld 62"/>
          <p:cNvSpPr txBox="1"/>
          <p:nvPr/>
        </p:nvSpPr>
        <p:spPr>
          <a:xfrm>
            <a:off x="3674333" y="922340"/>
            <a:ext cx="198495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1" u="none" strike="noStrike" kern="1200" cap="none" spc="0" normalizeH="0" baseline="0" noProof="0" dirty="0">
                <a:ln>
                  <a:noFill/>
                </a:ln>
                <a:solidFill>
                  <a:prstClr val="black"/>
                </a:solidFill>
                <a:effectLst/>
                <a:uLnTx/>
                <a:uFillTx/>
                <a:latin typeface="Calibri" panose="020F0502020204030204"/>
                <a:ea typeface="+mn-ea"/>
                <a:cs typeface="+mn-cs"/>
              </a:rPr>
              <a:t>Achsenschnittpunkte</a:t>
            </a:r>
          </a:p>
        </p:txBody>
      </p:sp>
      <p:sp>
        <p:nvSpPr>
          <p:cNvPr id="64" name="Textfeld 63"/>
          <p:cNvSpPr txBox="1"/>
          <p:nvPr/>
        </p:nvSpPr>
        <p:spPr>
          <a:xfrm>
            <a:off x="3668339" y="1485642"/>
            <a:ext cx="161091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1" u="none" strike="noStrike" kern="1200" cap="none" spc="0" normalizeH="0" baseline="0" noProof="0" dirty="0">
                <a:ln>
                  <a:noFill/>
                </a:ln>
                <a:solidFill>
                  <a:prstClr val="black"/>
                </a:solidFill>
                <a:effectLst/>
                <a:uLnTx/>
                <a:uFillTx/>
                <a:latin typeface="Calibri" panose="020F0502020204030204"/>
                <a:ea typeface="+mn-ea"/>
                <a:cs typeface="+mn-cs"/>
              </a:rPr>
              <a:t>Definitionslücken</a:t>
            </a:r>
          </a:p>
        </p:txBody>
      </p:sp>
      <p:sp>
        <p:nvSpPr>
          <p:cNvPr id="42" name="Textfeld 41"/>
          <p:cNvSpPr txBox="1"/>
          <p:nvPr/>
        </p:nvSpPr>
        <p:spPr>
          <a:xfrm>
            <a:off x="239745" y="3875097"/>
            <a:ext cx="226915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1" u="none" strike="noStrike" kern="1200" cap="none" spc="0" normalizeH="0" baseline="0" noProof="0" dirty="0">
                <a:ln>
                  <a:noFill/>
                </a:ln>
                <a:solidFill>
                  <a:prstClr val="black"/>
                </a:solidFill>
                <a:effectLst/>
                <a:uLnTx/>
                <a:uFillTx/>
                <a:latin typeface="Calibri" panose="020F0502020204030204"/>
                <a:ea typeface="+mn-ea"/>
                <a:cs typeface="+mn-cs"/>
              </a:rPr>
              <a:t>Lokale Änderungsrate</a:t>
            </a:r>
          </a:p>
        </p:txBody>
      </p:sp>
      <p:sp>
        <p:nvSpPr>
          <p:cNvPr id="2" name="Textfeld 1"/>
          <p:cNvSpPr txBox="1"/>
          <p:nvPr/>
        </p:nvSpPr>
        <p:spPr>
          <a:xfrm>
            <a:off x="391076" y="5549641"/>
            <a:ext cx="120003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400" b="0" i="0" u="none" strike="noStrike" kern="1200" cap="none" spc="0" normalizeH="0" baseline="0" noProof="0" dirty="0">
                <a:ln>
                  <a:noFill/>
                </a:ln>
                <a:solidFill>
                  <a:srgbClr val="FF0000"/>
                </a:solidFill>
                <a:effectLst/>
                <a:uLnTx/>
                <a:uFillTx/>
                <a:latin typeface="Calibri" panose="020F0502020204030204"/>
                <a:ea typeface="+mn-ea"/>
                <a:cs typeface="+mn-cs"/>
              </a:rPr>
              <a:t>f‘(x)</a:t>
            </a:r>
          </a:p>
        </p:txBody>
      </p:sp>
      <mc:AlternateContent xmlns:mc="http://schemas.openxmlformats.org/markup-compatibility/2006" xmlns:a14="http://schemas.microsoft.com/office/drawing/2010/main">
        <mc:Choice Requires="a14">
          <p:sp>
            <p:nvSpPr>
              <p:cNvPr id="22" name="Textfeld 21"/>
              <p:cNvSpPr txBox="1"/>
              <p:nvPr/>
            </p:nvSpPr>
            <p:spPr>
              <a:xfrm rot="20092028">
                <a:off x="10355685" y="448613"/>
                <a:ext cx="1962076" cy="89255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prstClr val="black"/>
                    </a:solidFill>
                    <a:effectLst/>
                    <a:uLnTx/>
                    <a:uFillTx/>
                    <a:latin typeface="Calibri" panose="020F0502020204030204"/>
                    <a:ea typeface="+mn-ea"/>
                    <a:cs typeface="+mn-cs"/>
                  </a:rPr>
                  <a:t>Ermitteln Sie die Seitenlängen </a:t>
                </a:r>
                <a:br>
                  <a:rPr kumimoji="0" lang="de-DE" sz="11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e-DE" sz="1100" b="0" i="0" u="none" strike="noStrike" kern="1200" cap="none" spc="0" normalizeH="0" baseline="0" noProof="0" dirty="0">
                    <a:ln>
                      <a:noFill/>
                    </a:ln>
                    <a:solidFill>
                      <a:prstClr val="black"/>
                    </a:solidFill>
                    <a:effectLst/>
                    <a:uLnTx/>
                    <a:uFillTx/>
                    <a:latin typeface="Calibri" panose="020F0502020204030204"/>
                    <a:ea typeface="+mn-ea"/>
                    <a:cs typeface="+mn-cs"/>
                  </a:rPr>
                  <a:t>der Pillendose, für den geringsten </a:t>
                </a:r>
                <a:br>
                  <a:rPr kumimoji="0" lang="de-DE" sz="11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e-DE" sz="1100" b="0" i="0" u="none" strike="noStrike" kern="1200" cap="none" spc="0" normalizeH="0" baseline="0" noProof="0" dirty="0">
                    <a:ln>
                      <a:noFill/>
                    </a:ln>
                    <a:solidFill>
                      <a:prstClr val="black"/>
                    </a:solidFill>
                    <a:effectLst/>
                    <a:uLnTx/>
                    <a:uFillTx/>
                    <a:latin typeface="Calibri" panose="020F0502020204030204"/>
                    <a:ea typeface="+mn-ea"/>
                    <a:cs typeface="+mn-cs"/>
                  </a:rPr>
                  <a:t>Materialverbrauch.</a:t>
                </a:r>
                <a14:m>
                  <m:oMath xmlns:m="http://schemas.openxmlformats.org/officeDocument/2006/math">
                    <m:r>
                      <a:rPr kumimoji="0" lang="de-DE"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a14:m>
                <a:br>
                  <a:rPr kumimoji="0" lang="de-DE" sz="1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a:b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2" name="Textfeld 21"/>
              <p:cNvSpPr txBox="1">
                <a:spLocks noRot="1" noChangeAspect="1" noMove="1" noResize="1" noEditPoints="1" noAdjustHandles="1" noChangeArrowheads="1" noChangeShapeType="1" noTextEdit="1"/>
              </p:cNvSpPr>
              <p:nvPr/>
            </p:nvSpPr>
            <p:spPr>
              <a:xfrm rot="20092028">
                <a:off x="10355685" y="448613"/>
                <a:ext cx="1962076" cy="892552"/>
              </a:xfrm>
              <a:prstGeom prst="rect">
                <a:avLst/>
              </a:prstGeom>
              <a:blipFill>
                <a:blip r:embed="rId4"/>
                <a:stretch>
                  <a:fillRect l="-4507"/>
                </a:stretch>
              </a:blipFill>
            </p:spPr>
            <p:txBody>
              <a:bodyPr/>
              <a:lstStyle/>
              <a:p>
                <a:r>
                  <a:rPr lang="de-DE">
                    <a:noFill/>
                  </a:rPr>
                  <a:t> </a:t>
                </a:r>
              </a:p>
            </p:txBody>
          </p:sp>
        </mc:Fallback>
      </mc:AlternateContent>
      <p:sp>
        <p:nvSpPr>
          <p:cNvPr id="35" name="Textfeld 34"/>
          <p:cNvSpPr txBox="1"/>
          <p:nvPr/>
        </p:nvSpPr>
        <p:spPr>
          <a:xfrm>
            <a:off x="-13834" y="7116"/>
            <a:ext cx="1859112" cy="1015663"/>
          </a:xfrm>
          <a:prstGeom prst="rect">
            <a:avLst/>
          </a:prstGeom>
          <a:solidFill>
            <a:schemeClr val="accent1">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Zurück zur Präsentation: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Klicken Sie </a:t>
            </a:r>
            <a:r>
              <a:rPr kumimoji="0" lang="de-DE" sz="20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hlinkClick r:id="rId5" action="ppaction://hlinksldjump"/>
              </a:rPr>
              <a:t>hier</a:t>
            </a:r>
            <a:r>
              <a:rPr kumimoji="0" lang="de-DE" sz="20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a:t>
            </a:r>
          </a:p>
        </p:txBody>
      </p:sp>
      <p:sp>
        <p:nvSpPr>
          <p:cNvPr id="45" name="Textfeld 44">
            <a:extLst>
              <a:ext uri="{FF2B5EF4-FFF2-40B4-BE49-F238E27FC236}">
                <a16:creationId xmlns:a16="http://schemas.microsoft.com/office/drawing/2014/main" id="{1E2CC59E-A84A-4392-9F46-3754A91A2A09}"/>
              </a:ext>
            </a:extLst>
          </p:cNvPr>
          <p:cNvSpPr txBox="1"/>
          <p:nvPr/>
        </p:nvSpPr>
        <p:spPr>
          <a:xfrm>
            <a:off x="1839678" y="625891"/>
            <a:ext cx="160611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1" u="none" strike="noStrike" kern="1200" cap="none" spc="0" normalizeH="0" baseline="0" noProof="0" dirty="0">
                <a:ln>
                  <a:noFill/>
                </a:ln>
                <a:solidFill>
                  <a:prstClr val="black"/>
                </a:solidFill>
                <a:effectLst/>
                <a:uLnTx/>
                <a:uFillTx/>
                <a:latin typeface="Calibri" panose="020F0502020204030204"/>
                <a:ea typeface="+mn-ea"/>
                <a:cs typeface="+mn-cs"/>
              </a:rPr>
              <a:t>Funktionsschare</a:t>
            </a:r>
          </a:p>
        </p:txBody>
      </p:sp>
      <p:pic>
        <p:nvPicPr>
          <p:cNvPr id="46" name="Bild 1">
            <a:extLst>
              <a:ext uri="{FF2B5EF4-FFF2-40B4-BE49-F238E27FC236}">
                <a16:creationId xmlns:a16="http://schemas.microsoft.com/office/drawing/2014/main" id="{05F4F2DF-C336-4C9E-8020-987A677D9998}"/>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82596" y="1068855"/>
            <a:ext cx="1171803" cy="1079275"/>
          </a:xfrm>
          <a:prstGeom prst="rect">
            <a:avLst/>
          </a:prstGeom>
          <a:noFill/>
          <a:ln>
            <a:noFill/>
          </a:ln>
        </p:spPr>
      </p:pic>
      <p:pic>
        <p:nvPicPr>
          <p:cNvPr id="47" name="Grafik 46">
            <a:extLst>
              <a:ext uri="{FF2B5EF4-FFF2-40B4-BE49-F238E27FC236}">
                <a16:creationId xmlns:a16="http://schemas.microsoft.com/office/drawing/2014/main" id="{0E5C3E06-3670-4123-905A-288353233799}"/>
              </a:ext>
            </a:extLst>
          </p:cNvPr>
          <p:cNvPicPr/>
          <p:nvPr/>
        </p:nvPicPr>
        <p:blipFill rotWithShape="1">
          <a:blip r:embed="rId7" cstate="print">
            <a:extLst>
              <a:ext uri="{28A0092B-C50C-407E-A947-70E740481C1C}">
                <a14:useLocalDpi xmlns:a14="http://schemas.microsoft.com/office/drawing/2010/main" val="0"/>
              </a:ext>
            </a:extLst>
          </a:blip>
          <a:srcRect l="66551" t="7678" r="1785" b="73299"/>
          <a:stretch/>
        </p:blipFill>
        <p:spPr bwMode="auto">
          <a:xfrm>
            <a:off x="1181018" y="2028848"/>
            <a:ext cx="1327885" cy="879214"/>
          </a:xfrm>
          <a:prstGeom prst="rect">
            <a:avLst/>
          </a:prstGeom>
          <a:noFill/>
          <a:ln>
            <a:noFill/>
          </a:ln>
          <a:extLst>
            <a:ext uri="{53640926-AAD7-44D8-BBD7-CCE9431645EC}">
              <a14:shadowObscured xmlns:a14="http://schemas.microsoft.com/office/drawing/2010/main"/>
            </a:ext>
          </a:extLst>
        </p:spPr>
      </p:pic>
      <p:pic>
        <p:nvPicPr>
          <p:cNvPr id="48" name="Bild 11">
            <a:extLst>
              <a:ext uri="{FF2B5EF4-FFF2-40B4-BE49-F238E27FC236}">
                <a16:creationId xmlns:a16="http://schemas.microsoft.com/office/drawing/2014/main" id="{A1B856F2-62BF-407C-954D-89309AF9491A}"/>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544986" y="4213651"/>
            <a:ext cx="1623721" cy="1288619"/>
          </a:xfrm>
          <a:prstGeom prst="rect">
            <a:avLst/>
          </a:prstGeom>
          <a:noFill/>
          <a:ln>
            <a:noFill/>
          </a:ln>
        </p:spPr>
      </p:pic>
      <p:pic>
        <p:nvPicPr>
          <p:cNvPr id="49" name="Grafik 48">
            <a:extLst>
              <a:ext uri="{FF2B5EF4-FFF2-40B4-BE49-F238E27FC236}">
                <a16:creationId xmlns:a16="http://schemas.microsoft.com/office/drawing/2014/main" id="{2098E448-9F38-4873-BEBF-B177E6C767B0}"/>
              </a:ext>
            </a:extLst>
          </p:cNvPr>
          <p:cNvPicPr/>
          <p:nvPr/>
        </p:nvPicPr>
        <p:blipFill>
          <a:blip r:embed="rId9"/>
          <a:stretch>
            <a:fillRect/>
          </a:stretch>
        </p:blipFill>
        <p:spPr>
          <a:xfrm>
            <a:off x="10470633" y="5655842"/>
            <a:ext cx="1521317" cy="983207"/>
          </a:xfrm>
          <a:prstGeom prst="rect">
            <a:avLst/>
          </a:prstGeom>
        </p:spPr>
      </p:pic>
      <p:pic>
        <p:nvPicPr>
          <p:cNvPr id="52" name="Grafik 51">
            <a:extLst>
              <a:ext uri="{FF2B5EF4-FFF2-40B4-BE49-F238E27FC236}">
                <a16:creationId xmlns:a16="http://schemas.microsoft.com/office/drawing/2014/main" id="{AD9B86B9-C013-4012-9A3D-D936C0BD195E}"/>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593578" y="127878"/>
            <a:ext cx="847010" cy="744444"/>
          </a:xfrm>
          <a:prstGeom prst="rect">
            <a:avLst/>
          </a:prstGeom>
          <a:noFill/>
          <a:ln>
            <a:noFill/>
          </a:ln>
        </p:spPr>
      </p:pic>
      <mc:AlternateContent xmlns:mc="http://schemas.openxmlformats.org/markup-compatibility/2006" xmlns:p14="http://schemas.microsoft.com/office/powerpoint/2010/main">
        <mc:Choice Requires="p14">
          <p:contentPart p14:bwMode="auto" r:id="rId11">
            <p14:nvContentPartPr>
              <p14:cNvPr id="29" name="Freihand 28">
                <a:extLst>
                  <a:ext uri="{FF2B5EF4-FFF2-40B4-BE49-F238E27FC236}">
                    <a16:creationId xmlns:a16="http://schemas.microsoft.com/office/drawing/2014/main" id="{8C0246CB-B34B-4FAA-B29D-68F4C01F086A}"/>
                  </a:ext>
                </a:extLst>
              </p14:cNvPr>
              <p14:cNvContentPartPr/>
              <p14:nvPr/>
            </p14:nvContentPartPr>
            <p14:xfrm>
              <a:off x="9731571" y="243834"/>
              <a:ext cx="288000" cy="179280"/>
            </p14:xfrm>
          </p:contentPart>
        </mc:Choice>
        <mc:Fallback xmlns="">
          <p:pic>
            <p:nvPicPr>
              <p:cNvPr id="29" name="Freihand 28">
                <a:extLst>
                  <a:ext uri="{FF2B5EF4-FFF2-40B4-BE49-F238E27FC236}">
                    <a16:creationId xmlns:a16="http://schemas.microsoft.com/office/drawing/2014/main" id="{8C0246CB-B34B-4FAA-B29D-68F4C01F086A}"/>
                  </a:ext>
                </a:extLst>
              </p:cNvPr>
              <p:cNvPicPr/>
              <p:nvPr/>
            </p:nvPicPr>
            <p:blipFill>
              <a:blip r:embed="rId12"/>
              <a:stretch>
                <a:fillRect/>
              </a:stretch>
            </p:blipFill>
            <p:spPr>
              <a:xfrm>
                <a:off x="9677571" y="136194"/>
                <a:ext cx="395640" cy="394920"/>
              </a:xfrm>
              <a:prstGeom prst="rect">
                <a:avLst/>
              </a:prstGeom>
            </p:spPr>
          </p:pic>
        </mc:Fallback>
      </mc:AlternateContent>
      <p:grpSp>
        <p:nvGrpSpPr>
          <p:cNvPr id="58" name="Gruppieren 57">
            <a:extLst>
              <a:ext uri="{FF2B5EF4-FFF2-40B4-BE49-F238E27FC236}">
                <a16:creationId xmlns:a16="http://schemas.microsoft.com/office/drawing/2014/main" id="{D5A78D0A-8D17-4BD3-83BD-18C7945B24FF}"/>
              </a:ext>
            </a:extLst>
          </p:cNvPr>
          <p:cNvGrpSpPr/>
          <p:nvPr/>
        </p:nvGrpSpPr>
        <p:grpSpPr>
          <a:xfrm>
            <a:off x="9864143" y="204154"/>
            <a:ext cx="262080" cy="223200"/>
            <a:chOff x="9864143" y="204154"/>
            <a:chExt cx="262080" cy="223200"/>
          </a:xfrm>
        </p:grpSpPr>
        <mc:AlternateContent xmlns:mc="http://schemas.openxmlformats.org/markup-compatibility/2006" xmlns:p14="http://schemas.microsoft.com/office/powerpoint/2010/main">
          <mc:Choice Requires="p14">
            <p:contentPart p14:bwMode="auto" r:id="rId13">
              <p14:nvContentPartPr>
                <p14:cNvPr id="54" name="Freihand 53">
                  <a:extLst>
                    <a:ext uri="{FF2B5EF4-FFF2-40B4-BE49-F238E27FC236}">
                      <a16:creationId xmlns:a16="http://schemas.microsoft.com/office/drawing/2014/main" id="{36FF1BCD-82D5-426B-9388-5E2AB426FA37}"/>
                    </a:ext>
                  </a:extLst>
                </p14:cNvPr>
                <p14:cNvContentPartPr/>
                <p14:nvPr/>
              </p14:nvContentPartPr>
              <p14:xfrm>
                <a:off x="9864143" y="204154"/>
                <a:ext cx="255960" cy="223200"/>
              </p14:xfrm>
            </p:contentPart>
          </mc:Choice>
          <mc:Fallback xmlns="">
            <p:pic>
              <p:nvPicPr>
                <p:cNvPr id="54" name="Freihand 53">
                  <a:extLst>
                    <a:ext uri="{FF2B5EF4-FFF2-40B4-BE49-F238E27FC236}">
                      <a16:creationId xmlns:a16="http://schemas.microsoft.com/office/drawing/2014/main" id="{36FF1BCD-82D5-426B-9388-5E2AB426FA37}"/>
                    </a:ext>
                  </a:extLst>
                </p:cNvPr>
                <p:cNvPicPr/>
                <p:nvPr/>
              </p:nvPicPr>
              <p:blipFill>
                <a:blip r:embed="rId14"/>
                <a:stretch>
                  <a:fillRect/>
                </a:stretch>
              </p:blipFill>
              <p:spPr>
                <a:xfrm>
                  <a:off x="9855143" y="195514"/>
                  <a:ext cx="273600" cy="2408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55" name="Freihand 54">
                  <a:extLst>
                    <a:ext uri="{FF2B5EF4-FFF2-40B4-BE49-F238E27FC236}">
                      <a16:creationId xmlns:a16="http://schemas.microsoft.com/office/drawing/2014/main" id="{CB4FC66B-BE7E-4070-818B-767AF805ACDB}"/>
                    </a:ext>
                  </a:extLst>
                </p14:cNvPr>
                <p14:cNvContentPartPr/>
                <p14:nvPr/>
              </p14:nvContentPartPr>
              <p14:xfrm>
                <a:off x="10125863" y="341314"/>
                <a:ext cx="360" cy="360"/>
              </p14:xfrm>
            </p:contentPart>
          </mc:Choice>
          <mc:Fallback xmlns="">
            <p:pic>
              <p:nvPicPr>
                <p:cNvPr id="55" name="Freihand 54">
                  <a:extLst>
                    <a:ext uri="{FF2B5EF4-FFF2-40B4-BE49-F238E27FC236}">
                      <a16:creationId xmlns:a16="http://schemas.microsoft.com/office/drawing/2014/main" id="{CB4FC66B-BE7E-4070-818B-767AF805ACDB}"/>
                    </a:ext>
                  </a:extLst>
                </p:cNvPr>
                <p:cNvPicPr/>
                <p:nvPr/>
              </p:nvPicPr>
              <p:blipFill>
                <a:blip r:embed="rId16"/>
                <a:stretch>
                  <a:fillRect/>
                </a:stretch>
              </p:blipFill>
              <p:spPr>
                <a:xfrm>
                  <a:off x="10117223" y="33267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56" name="Freihand 55">
                  <a:extLst>
                    <a:ext uri="{FF2B5EF4-FFF2-40B4-BE49-F238E27FC236}">
                      <a16:creationId xmlns:a16="http://schemas.microsoft.com/office/drawing/2014/main" id="{81C86054-E356-40E8-AF61-187CCD3B3324}"/>
                    </a:ext>
                  </a:extLst>
                </p14:cNvPr>
                <p14:cNvContentPartPr/>
                <p14:nvPr/>
              </p14:nvContentPartPr>
              <p14:xfrm>
                <a:off x="9920663" y="268594"/>
                <a:ext cx="159480" cy="93240"/>
              </p14:xfrm>
            </p:contentPart>
          </mc:Choice>
          <mc:Fallback xmlns="">
            <p:pic>
              <p:nvPicPr>
                <p:cNvPr id="56" name="Freihand 55">
                  <a:extLst>
                    <a:ext uri="{FF2B5EF4-FFF2-40B4-BE49-F238E27FC236}">
                      <a16:creationId xmlns:a16="http://schemas.microsoft.com/office/drawing/2014/main" id="{81C86054-E356-40E8-AF61-187CCD3B3324}"/>
                    </a:ext>
                  </a:extLst>
                </p:cNvPr>
                <p:cNvPicPr/>
                <p:nvPr/>
              </p:nvPicPr>
              <p:blipFill>
                <a:blip r:embed="rId18"/>
                <a:stretch>
                  <a:fillRect/>
                </a:stretch>
              </p:blipFill>
              <p:spPr>
                <a:xfrm>
                  <a:off x="9912023" y="259954"/>
                  <a:ext cx="177120" cy="110880"/>
                </a:xfrm>
                <a:prstGeom prst="rect">
                  <a:avLst/>
                </a:prstGeom>
              </p:spPr>
            </p:pic>
          </mc:Fallback>
        </mc:AlternateContent>
      </p:grpSp>
      <p:sp>
        <p:nvSpPr>
          <p:cNvPr id="105" name="Tekstfelt 104">
            <a:extLst>
              <a:ext uri="{FF2B5EF4-FFF2-40B4-BE49-F238E27FC236}">
                <a16:creationId xmlns:a16="http://schemas.microsoft.com/office/drawing/2014/main" id="{C90B8179-832C-4CAB-9497-61A6DD462841}"/>
              </a:ext>
            </a:extLst>
          </p:cNvPr>
          <p:cNvSpPr txBox="1"/>
          <p:nvPr/>
        </p:nvSpPr>
        <p:spPr>
          <a:xfrm>
            <a:off x="9792262" y="490010"/>
            <a:ext cx="256802" cy="261610"/>
          </a:xfrm>
          <a:prstGeom prst="rect">
            <a:avLst/>
          </a:prstGeom>
          <a:noFill/>
        </p:spPr>
        <p:txBody>
          <a:bodyPr wrap="none"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a:ln>
                  <a:noFill/>
                </a:ln>
                <a:solidFill>
                  <a:srgbClr val="E71224"/>
                </a:solidFill>
                <a:effectLst/>
                <a:uLnTx/>
                <a:uFillTx/>
                <a:latin typeface="Calibri" panose="020F0502020204030204"/>
                <a:ea typeface="+mn-ea"/>
                <a:cs typeface="+mn-cs"/>
              </a:rPr>
              <a:t>¥</a:t>
            </a:r>
          </a:p>
        </p:txBody>
      </p:sp>
      <p:pic>
        <p:nvPicPr>
          <p:cNvPr id="69" name="Picture 16080">
            <a:extLst>
              <a:ext uri="{FF2B5EF4-FFF2-40B4-BE49-F238E27FC236}">
                <a16:creationId xmlns:a16="http://schemas.microsoft.com/office/drawing/2014/main" id="{AACFA1FA-2FD7-49CA-B0DD-8EF225B78839}"/>
              </a:ext>
            </a:extLst>
          </p:cNvPr>
          <p:cNvPicPr/>
          <p:nvPr/>
        </p:nvPicPr>
        <p:blipFill>
          <a:blip r:embed="rId19"/>
          <a:stretch>
            <a:fillRect/>
          </a:stretch>
        </p:blipFill>
        <p:spPr>
          <a:xfrm>
            <a:off x="4581123" y="2813791"/>
            <a:ext cx="2513965" cy="1457325"/>
          </a:xfrm>
          <a:prstGeom prst="rect">
            <a:avLst/>
          </a:prstGeom>
        </p:spPr>
      </p:pic>
      <p:pic>
        <p:nvPicPr>
          <p:cNvPr id="7" name="Aufgezeichneter Sound">
            <a:hlinkClick r:id="" action="ppaction://media"/>
            <a:extLst>
              <a:ext uri="{FF2B5EF4-FFF2-40B4-BE49-F238E27FC236}">
                <a16:creationId xmlns:a16="http://schemas.microsoft.com/office/drawing/2014/main" id="{95B9282B-9650-4CEC-8AD2-ADF26C48D922}"/>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5857349" y="708572"/>
            <a:ext cx="487363" cy="487363"/>
          </a:xfrm>
          <a:prstGeom prst="rect">
            <a:avLst/>
          </a:prstGeom>
        </p:spPr>
      </p:pic>
    </p:spTree>
    <p:extLst>
      <p:ext uri="{BB962C8B-B14F-4D97-AF65-F5344CB8AC3E}">
        <p14:creationId xmlns:p14="http://schemas.microsoft.com/office/powerpoint/2010/main" val="425281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61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Ellipse 39"/>
          <p:cNvSpPr/>
          <p:nvPr/>
        </p:nvSpPr>
        <p:spPr>
          <a:xfrm>
            <a:off x="2329513" y="988450"/>
            <a:ext cx="2304256" cy="1296144"/>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Ellipse 2"/>
          <p:cNvSpPr/>
          <p:nvPr/>
        </p:nvSpPr>
        <p:spPr>
          <a:xfrm>
            <a:off x="7832699" y="1034113"/>
            <a:ext cx="2304256" cy="1296144"/>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hteck 3"/>
          <p:cNvSpPr/>
          <p:nvPr/>
        </p:nvSpPr>
        <p:spPr>
          <a:xfrm>
            <a:off x="3906442" y="160200"/>
            <a:ext cx="4403085" cy="497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feld 4"/>
          <p:cNvSpPr txBox="1"/>
          <p:nvPr/>
        </p:nvSpPr>
        <p:spPr>
          <a:xfrm>
            <a:off x="3983748" y="223818"/>
            <a:ext cx="4248472" cy="369332"/>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Calibri" panose="020F0502020204030204"/>
                <a:ea typeface="+mn-ea"/>
                <a:cs typeface="+mn-cs"/>
              </a:rPr>
              <a:t>Analysis – Integralrechnung - MA 2</a:t>
            </a:r>
          </a:p>
        </p:txBody>
      </p:sp>
      <p:sp>
        <p:nvSpPr>
          <p:cNvPr id="6" name="Textfeld 5"/>
          <p:cNvSpPr txBox="1"/>
          <p:nvPr/>
        </p:nvSpPr>
        <p:spPr>
          <a:xfrm>
            <a:off x="2353753" y="1150196"/>
            <a:ext cx="224163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prstClr val="black"/>
                </a:solidFill>
                <a:effectLst/>
                <a:uLnTx/>
                <a:uFillTx/>
                <a:latin typeface="Calibri" panose="020F0502020204030204"/>
                <a:ea typeface="+mn-ea"/>
                <a:cs typeface="+mn-cs"/>
              </a:rPr>
              <a:t>Stammfunktion/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prstClr val="black"/>
                </a:solidFill>
                <a:effectLst/>
                <a:uLnTx/>
                <a:uFillTx/>
                <a:latin typeface="Calibri" panose="020F0502020204030204"/>
                <a:ea typeface="+mn-ea"/>
                <a:cs typeface="+mn-cs"/>
              </a:rPr>
              <a:t>unbestimmtes Integral</a:t>
            </a:r>
          </a:p>
        </p:txBody>
      </p:sp>
      <p:sp>
        <p:nvSpPr>
          <p:cNvPr id="8" name="Textfeld 7"/>
          <p:cNvSpPr txBox="1"/>
          <p:nvPr/>
        </p:nvSpPr>
        <p:spPr>
          <a:xfrm>
            <a:off x="4965691" y="1951198"/>
            <a:ext cx="248747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FF0000"/>
                </a:solidFill>
                <a:effectLst/>
                <a:uLnTx/>
                <a:uFillTx/>
                <a:latin typeface="Calibri" panose="020F0502020204030204"/>
                <a:ea typeface="+mn-ea"/>
                <a:cs typeface="+mn-cs"/>
              </a:rPr>
              <a:t>Flächen unter Kurven</a:t>
            </a:r>
          </a:p>
        </p:txBody>
      </p:sp>
      <p:sp>
        <p:nvSpPr>
          <p:cNvPr id="13" name="Ellipse 12"/>
          <p:cNvSpPr/>
          <p:nvPr/>
        </p:nvSpPr>
        <p:spPr>
          <a:xfrm>
            <a:off x="7848671" y="5286289"/>
            <a:ext cx="2304256" cy="1296144"/>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feld 13"/>
          <p:cNvSpPr txBox="1"/>
          <p:nvPr/>
        </p:nvSpPr>
        <p:spPr>
          <a:xfrm>
            <a:off x="7894698" y="1255489"/>
            <a:ext cx="221220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Calibri" panose="020F0502020204030204"/>
                <a:ea typeface="+mn-ea"/>
                <a:cs typeface="+mn-cs"/>
              </a:rPr>
              <a:t>Komplexe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Calibri" panose="020F0502020204030204"/>
                <a:ea typeface="+mn-ea"/>
                <a:cs typeface="+mn-cs"/>
              </a:rPr>
              <a:t>Flächenberechnung</a:t>
            </a:r>
          </a:p>
        </p:txBody>
      </p:sp>
      <p:sp>
        <p:nvSpPr>
          <p:cNvPr id="15" name="Pfeil nach oben 14"/>
          <p:cNvSpPr/>
          <p:nvPr/>
        </p:nvSpPr>
        <p:spPr>
          <a:xfrm>
            <a:off x="8855245" y="2470995"/>
            <a:ext cx="259164" cy="2681923"/>
          </a:xfrm>
          <a:prstGeom prst="up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Pfeil nach rechts 22"/>
          <p:cNvSpPr/>
          <p:nvPr/>
        </p:nvSpPr>
        <p:spPr>
          <a:xfrm>
            <a:off x="4797467" y="5803954"/>
            <a:ext cx="2934193" cy="221066"/>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Ellipse 36"/>
          <p:cNvSpPr/>
          <p:nvPr/>
        </p:nvSpPr>
        <p:spPr>
          <a:xfrm>
            <a:off x="2338831" y="5332763"/>
            <a:ext cx="2396195" cy="124967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Pfeil nach unten 37"/>
          <p:cNvSpPr/>
          <p:nvPr/>
        </p:nvSpPr>
        <p:spPr>
          <a:xfrm>
            <a:off x="3362128" y="2508007"/>
            <a:ext cx="271232" cy="2687338"/>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feld 42"/>
          <p:cNvSpPr txBox="1"/>
          <p:nvPr/>
        </p:nvSpPr>
        <p:spPr>
          <a:xfrm>
            <a:off x="1597820" y="5776461"/>
            <a:ext cx="230862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50" name="Gerade Verbindung mit Pfeil 49"/>
          <p:cNvCxnSpPr/>
          <p:nvPr/>
        </p:nvCxnSpPr>
        <p:spPr>
          <a:xfrm flipH="1" flipV="1">
            <a:off x="4481015" y="2066793"/>
            <a:ext cx="606090" cy="21594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51" name="Gerade Verbindung mit Pfeil 50"/>
          <p:cNvCxnSpPr/>
          <p:nvPr/>
        </p:nvCxnSpPr>
        <p:spPr>
          <a:xfrm flipV="1">
            <a:off x="7313683" y="2048753"/>
            <a:ext cx="591119" cy="262447"/>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53" name="Gerade Verbindung mit Pfeil 52"/>
          <p:cNvCxnSpPr/>
          <p:nvPr/>
        </p:nvCxnSpPr>
        <p:spPr>
          <a:xfrm>
            <a:off x="6748840" y="4013694"/>
            <a:ext cx="1525973" cy="136579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57" name="Textfeld 56"/>
          <p:cNvSpPr txBox="1"/>
          <p:nvPr/>
        </p:nvSpPr>
        <p:spPr>
          <a:xfrm>
            <a:off x="7894698" y="5701854"/>
            <a:ext cx="230862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Calibri" panose="020F0502020204030204"/>
                <a:ea typeface="+mn-ea"/>
                <a:cs typeface="+mn-cs"/>
              </a:rPr>
              <a:t>Lage von Flächen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59" name="Gerade Verbindung mit Pfeil 58"/>
          <p:cNvCxnSpPr/>
          <p:nvPr/>
        </p:nvCxnSpPr>
        <p:spPr>
          <a:xfrm flipH="1">
            <a:off x="4261320" y="3918875"/>
            <a:ext cx="1461159" cy="152429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61" name="Textfeld 60"/>
          <p:cNvSpPr txBox="1"/>
          <p:nvPr/>
        </p:nvSpPr>
        <p:spPr>
          <a:xfrm>
            <a:off x="668080" y="1930622"/>
            <a:ext cx="161091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1"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de-DE" sz="1600" b="0" i="1" u="none" strike="noStrike" kern="1200" cap="none" spc="0" normalizeH="0" baseline="0" noProof="0" dirty="0" err="1">
                <a:ln>
                  <a:noFill/>
                </a:ln>
                <a:solidFill>
                  <a:prstClr val="black"/>
                </a:solidFill>
                <a:effectLst/>
                <a:uLnTx/>
                <a:uFillTx/>
                <a:latin typeface="Calibri" panose="020F0502020204030204"/>
                <a:ea typeface="+mn-ea"/>
                <a:cs typeface="+mn-cs"/>
              </a:rPr>
              <a:t>aufleiten</a:t>
            </a:r>
            <a:r>
              <a:rPr kumimoji="0" lang="de-DE" sz="1600" b="0" i="1"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 name="Textfeld 1"/>
          <p:cNvSpPr txBox="1"/>
          <p:nvPr/>
        </p:nvSpPr>
        <p:spPr>
          <a:xfrm>
            <a:off x="744978" y="1130347"/>
            <a:ext cx="120003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400" b="0" i="0" u="none" strike="noStrike" kern="1200" cap="none" spc="0" normalizeH="0" baseline="0" noProof="0" dirty="0">
                <a:ln>
                  <a:noFill/>
                </a:ln>
                <a:solidFill>
                  <a:srgbClr val="FF0000"/>
                </a:solidFill>
                <a:effectLst/>
                <a:uLnTx/>
                <a:uFillTx/>
                <a:latin typeface="Calibri" panose="020F0502020204030204"/>
                <a:ea typeface="+mn-ea"/>
                <a:cs typeface="+mn-cs"/>
              </a:rPr>
              <a:t>F(x)</a:t>
            </a:r>
          </a:p>
        </p:txBody>
      </p:sp>
      <p:sp>
        <p:nvSpPr>
          <p:cNvPr id="35" name="Textfeld 34"/>
          <p:cNvSpPr txBox="1"/>
          <p:nvPr/>
        </p:nvSpPr>
        <p:spPr>
          <a:xfrm>
            <a:off x="2353753" y="5379492"/>
            <a:ext cx="23286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prstClr val="black"/>
                </a:solidFill>
                <a:effectLst/>
                <a:uLnTx/>
                <a:uFillTx/>
                <a:latin typeface="Calibri" panose="020F0502020204030204"/>
                <a:ea typeface="+mn-ea"/>
                <a:cs typeface="+mn-cs"/>
              </a:rPr>
              <a:t>Bestimmtes Integral/ Flächenberechnung</a:t>
            </a:r>
          </a:p>
        </p:txBody>
      </p:sp>
      <p:pic>
        <p:nvPicPr>
          <p:cNvPr id="7" name="Grafik 6"/>
          <p:cNvPicPr>
            <a:picLocks noChangeAspect="1"/>
          </p:cNvPicPr>
          <p:nvPr/>
        </p:nvPicPr>
        <p:blipFill>
          <a:blip r:embed="rId4"/>
          <a:stretch>
            <a:fillRect/>
          </a:stretch>
        </p:blipFill>
        <p:spPr>
          <a:xfrm>
            <a:off x="246055" y="3313676"/>
            <a:ext cx="3070007" cy="1972613"/>
          </a:xfrm>
          <a:prstGeom prst="rect">
            <a:avLst/>
          </a:prstGeom>
        </p:spPr>
      </p:pic>
      <p:pic>
        <p:nvPicPr>
          <p:cNvPr id="45" name="Grafik 44" descr="C:\Users\Marcus\SkyDrive\OSZ\OG\GK Ma 12\ma-2\3 Einf best Int\Def best Int - Ausschnitt.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6055" y="5486400"/>
            <a:ext cx="2046749" cy="1008530"/>
          </a:xfrm>
          <a:prstGeom prst="rect">
            <a:avLst/>
          </a:prstGeom>
          <a:noFill/>
          <a:ln>
            <a:noFill/>
          </a:ln>
        </p:spPr>
      </p:pic>
      <p:sp>
        <p:nvSpPr>
          <p:cNvPr id="29" name="Textfeld 28"/>
          <p:cNvSpPr txBox="1"/>
          <p:nvPr/>
        </p:nvSpPr>
        <p:spPr>
          <a:xfrm>
            <a:off x="-40522" y="-31801"/>
            <a:ext cx="1859112" cy="1015663"/>
          </a:xfrm>
          <a:prstGeom prst="rect">
            <a:avLst/>
          </a:prstGeom>
          <a:solidFill>
            <a:schemeClr val="accent1">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Zurück zur Präsentation: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Klicken Sie </a:t>
            </a:r>
            <a:r>
              <a:rPr kumimoji="0" lang="de-DE" sz="20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hlinkClick r:id="rId6" action="ppaction://hlinksldjump"/>
              </a:rPr>
              <a:t>hier</a:t>
            </a:r>
            <a:r>
              <a:rPr kumimoji="0" lang="de-DE" sz="20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a:t>
            </a:r>
          </a:p>
        </p:txBody>
      </p:sp>
      <p:pic>
        <p:nvPicPr>
          <p:cNvPr id="30" name="Picture 16356">
            <a:extLst>
              <a:ext uri="{FF2B5EF4-FFF2-40B4-BE49-F238E27FC236}">
                <a16:creationId xmlns:a16="http://schemas.microsoft.com/office/drawing/2014/main" id="{4478C858-C145-4E6A-B429-07C0C20AC596}"/>
              </a:ext>
            </a:extLst>
          </p:cNvPr>
          <p:cNvPicPr/>
          <p:nvPr/>
        </p:nvPicPr>
        <p:blipFill>
          <a:blip r:embed="rId7"/>
          <a:stretch>
            <a:fillRect/>
          </a:stretch>
        </p:blipFill>
        <p:spPr>
          <a:xfrm>
            <a:off x="6247624" y="2708050"/>
            <a:ext cx="1225550" cy="1339163"/>
          </a:xfrm>
          <a:prstGeom prst="rect">
            <a:avLst/>
          </a:prstGeom>
        </p:spPr>
      </p:pic>
      <p:pic>
        <p:nvPicPr>
          <p:cNvPr id="31" name="Picture 75717">
            <a:extLst>
              <a:ext uri="{FF2B5EF4-FFF2-40B4-BE49-F238E27FC236}">
                <a16:creationId xmlns:a16="http://schemas.microsoft.com/office/drawing/2014/main" id="{837BE2CD-8498-4210-BB06-E4B09AF4B3F7}"/>
              </a:ext>
            </a:extLst>
          </p:cNvPr>
          <p:cNvPicPr/>
          <p:nvPr/>
        </p:nvPicPr>
        <p:blipFill>
          <a:blip r:embed="rId8"/>
          <a:stretch>
            <a:fillRect/>
          </a:stretch>
        </p:blipFill>
        <p:spPr>
          <a:xfrm>
            <a:off x="9812152" y="92692"/>
            <a:ext cx="1719070" cy="1347249"/>
          </a:xfrm>
          <a:prstGeom prst="rect">
            <a:avLst/>
          </a:prstGeom>
        </p:spPr>
      </p:pic>
      <mc:AlternateContent xmlns:mc="http://schemas.openxmlformats.org/markup-compatibility/2006" xmlns:p14="http://schemas.microsoft.com/office/powerpoint/2010/main">
        <mc:Choice Requires="p14">
          <p:contentPart p14:bwMode="auto" r:id="rId9">
            <p14:nvContentPartPr>
              <p14:cNvPr id="27" name="Freihand 26">
                <a:extLst>
                  <a:ext uri="{FF2B5EF4-FFF2-40B4-BE49-F238E27FC236}">
                    <a16:creationId xmlns:a16="http://schemas.microsoft.com/office/drawing/2014/main" id="{F7D321D8-D8EF-4D2E-9C33-A4EDE6820CDB}"/>
                  </a:ext>
                </a:extLst>
              </p14:cNvPr>
              <p14:cNvContentPartPr/>
              <p14:nvPr/>
            </p14:nvContentPartPr>
            <p14:xfrm>
              <a:off x="6596345" y="2870030"/>
              <a:ext cx="14040" cy="4320"/>
            </p14:xfrm>
          </p:contentPart>
        </mc:Choice>
        <mc:Fallback xmlns="">
          <p:pic>
            <p:nvPicPr>
              <p:cNvPr id="27" name="Freihand 26">
                <a:extLst>
                  <a:ext uri="{FF2B5EF4-FFF2-40B4-BE49-F238E27FC236}">
                    <a16:creationId xmlns:a16="http://schemas.microsoft.com/office/drawing/2014/main" id="{F7D321D8-D8EF-4D2E-9C33-A4EDE6820CDB}"/>
                  </a:ext>
                </a:extLst>
              </p:cNvPr>
              <p:cNvPicPr/>
              <p:nvPr/>
            </p:nvPicPr>
            <p:blipFill>
              <a:blip r:embed="rId10"/>
              <a:stretch>
                <a:fillRect/>
              </a:stretch>
            </p:blipFill>
            <p:spPr>
              <a:xfrm>
                <a:off x="6587705" y="2861390"/>
                <a:ext cx="31680" cy="21960"/>
              </a:xfrm>
              <a:prstGeom prst="rect">
                <a:avLst/>
              </a:prstGeom>
            </p:spPr>
          </p:pic>
        </mc:Fallback>
      </mc:AlternateContent>
      <p:sp>
        <p:nvSpPr>
          <p:cNvPr id="52" name="Textfeld 51">
            <a:extLst>
              <a:ext uri="{FF2B5EF4-FFF2-40B4-BE49-F238E27FC236}">
                <a16:creationId xmlns:a16="http://schemas.microsoft.com/office/drawing/2014/main" id="{7AA78496-4E9D-4A32-97DF-5D0A1A15DBA0}"/>
              </a:ext>
            </a:extLst>
          </p:cNvPr>
          <p:cNvSpPr txBox="1"/>
          <p:nvPr/>
        </p:nvSpPr>
        <p:spPr>
          <a:xfrm flipH="1">
            <a:off x="4269196" y="3042723"/>
            <a:ext cx="22649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Berechnen Sie die </a:t>
            </a:r>
            <a:b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graumarkierte Fläche.</a:t>
            </a:r>
          </a:p>
        </p:txBody>
      </p:sp>
      <p:pic>
        <p:nvPicPr>
          <p:cNvPr id="58" name="Grafik 57">
            <a:extLst>
              <a:ext uri="{FF2B5EF4-FFF2-40B4-BE49-F238E27FC236}">
                <a16:creationId xmlns:a16="http://schemas.microsoft.com/office/drawing/2014/main" id="{5CC8A688-8152-493D-8110-929068A8F622}"/>
              </a:ext>
            </a:extLst>
          </p:cNvPr>
          <p:cNvPicPr/>
          <p:nvPr/>
        </p:nvPicPr>
        <p:blipFill rotWithShape="1">
          <a:blip r:embed="rId11" cstate="print">
            <a:extLst>
              <a:ext uri="{28A0092B-C50C-407E-A947-70E740481C1C}">
                <a14:useLocalDpi xmlns:a14="http://schemas.microsoft.com/office/drawing/2010/main" val="0"/>
              </a:ext>
            </a:extLst>
          </a:blip>
          <a:srcRect l="60470" t="27692" r="-1539" b="52535"/>
          <a:stretch/>
        </p:blipFill>
        <p:spPr bwMode="auto">
          <a:xfrm rot="20755668">
            <a:off x="10609084" y="1770972"/>
            <a:ext cx="1157621" cy="1288869"/>
          </a:xfrm>
          <a:prstGeom prst="rect">
            <a:avLst/>
          </a:prstGeom>
          <a:noFill/>
          <a:ln>
            <a:noFill/>
          </a:ln>
          <a:extLst>
            <a:ext uri="{53640926-AAD7-44D8-BBD7-CCE9431645EC}">
              <a14:shadowObscured xmlns:a14="http://schemas.microsoft.com/office/drawing/2010/main"/>
            </a:ext>
          </a:extLst>
        </p:spPr>
      </p:pic>
      <mc:AlternateContent xmlns:mc="http://schemas.openxmlformats.org/markup-compatibility/2006" xmlns:p14="http://schemas.microsoft.com/office/powerpoint/2010/main">
        <mc:Choice Requires="p14">
          <p:contentPart p14:bwMode="auto" r:id="rId12">
            <p14:nvContentPartPr>
              <p14:cNvPr id="62" name="Freihand 61">
                <a:extLst>
                  <a:ext uri="{FF2B5EF4-FFF2-40B4-BE49-F238E27FC236}">
                    <a16:creationId xmlns:a16="http://schemas.microsoft.com/office/drawing/2014/main" id="{B360062F-0E51-4906-A2D1-DF47276770F8}"/>
                  </a:ext>
                </a:extLst>
              </p14:cNvPr>
              <p14:cNvContentPartPr/>
              <p14:nvPr/>
            </p14:nvContentPartPr>
            <p14:xfrm>
              <a:off x="10930745" y="1972550"/>
              <a:ext cx="659520" cy="468000"/>
            </p14:xfrm>
          </p:contentPart>
        </mc:Choice>
        <mc:Fallback xmlns="">
          <p:pic>
            <p:nvPicPr>
              <p:cNvPr id="62" name="Freihand 61">
                <a:extLst>
                  <a:ext uri="{FF2B5EF4-FFF2-40B4-BE49-F238E27FC236}">
                    <a16:creationId xmlns:a16="http://schemas.microsoft.com/office/drawing/2014/main" id="{B360062F-0E51-4906-A2D1-DF47276770F8}"/>
                  </a:ext>
                </a:extLst>
              </p:cNvPr>
              <p:cNvPicPr/>
              <p:nvPr/>
            </p:nvPicPr>
            <p:blipFill>
              <a:blip r:embed="rId13"/>
              <a:stretch>
                <a:fillRect/>
              </a:stretch>
            </p:blipFill>
            <p:spPr>
              <a:xfrm>
                <a:off x="10912745" y="1954910"/>
                <a:ext cx="695160" cy="503640"/>
              </a:xfrm>
              <a:prstGeom prst="rect">
                <a:avLst/>
              </a:prstGeom>
            </p:spPr>
          </p:pic>
        </mc:Fallback>
      </mc:AlternateContent>
      <p:grpSp>
        <p:nvGrpSpPr>
          <p:cNvPr id="67" name="Gruppieren 66">
            <a:extLst>
              <a:ext uri="{FF2B5EF4-FFF2-40B4-BE49-F238E27FC236}">
                <a16:creationId xmlns:a16="http://schemas.microsoft.com/office/drawing/2014/main" id="{162B891D-37BF-4D41-B8CE-5106C3739850}"/>
              </a:ext>
            </a:extLst>
          </p:cNvPr>
          <p:cNvGrpSpPr/>
          <p:nvPr/>
        </p:nvGrpSpPr>
        <p:grpSpPr>
          <a:xfrm>
            <a:off x="10653185" y="2338310"/>
            <a:ext cx="1116720" cy="390600"/>
            <a:chOff x="10653185" y="2338310"/>
            <a:chExt cx="1116720" cy="390600"/>
          </a:xfrm>
        </p:grpSpPr>
        <mc:AlternateContent xmlns:mc="http://schemas.openxmlformats.org/markup-compatibility/2006" xmlns:p14="http://schemas.microsoft.com/office/powerpoint/2010/main">
          <mc:Choice Requires="p14">
            <p:contentPart p14:bwMode="auto" r:id="rId14">
              <p14:nvContentPartPr>
                <p14:cNvPr id="54" name="Freihand 53">
                  <a:extLst>
                    <a:ext uri="{FF2B5EF4-FFF2-40B4-BE49-F238E27FC236}">
                      <a16:creationId xmlns:a16="http://schemas.microsoft.com/office/drawing/2014/main" id="{BB47EE44-4852-44E4-995E-AC59C488D8F2}"/>
                    </a:ext>
                  </a:extLst>
                </p14:cNvPr>
                <p14:cNvContentPartPr/>
                <p14:nvPr/>
              </p14:nvContentPartPr>
              <p14:xfrm>
                <a:off x="10653185" y="2338310"/>
                <a:ext cx="129960" cy="390600"/>
              </p14:xfrm>
            </p:contentPart>
          </mc:Choice>
          <mc:Fallback xmlns="">
            <p:pic>
              <p:nvPicPr>
                <p:cNvPr id="54" name="Freihand 53">
                  <a:extLst>
                    <a:ext uri="{FF2B5EF4-FFF2-40B4-BE49-F238E27FC236}">
                      <a16:creationId xmlns:a16="http://schemas.microsoft.com/office/drawing/2014/main" id="{BB47EE44-4852-44E4-995E-AC59C488D8F2}"/>
                    </a:ext>
                  </a:extLst>
                </p:cNvPr>
                <p:cNvPicPr/>
                <p:nvPr/>
              </p:nvPicPr>
              <p:blipFill>
                <a:blip r:embed="rId15"/>
                <a:stretch>
                  <a:fillRect/>
                </a:stretch>
              </p:blipFill>
              <p:spPr>
                <a:xfrm>
                  <a:off x="10635545" y="2320670"/>
                  <a:ext cx="165600" cy="4262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55" name="Freihand 54">
                  <a:extLst>
                    <a:ext uri="{FF2B5EF4-FFF2-40B4-BE49-F238E27FC236}">
                      <a16:creationId xmlns:a16="http://schemas.microsoft.com/office/drawing/2014/main" id="{CE254C1A-9AFE-4FCB-B6A8-47A6F39DEE95}"/>
                    </a:ext>
                  </a:extLst>
                </p14:cNvPr>
                <p14:cNvContentPartPr/>
                <p14:nvPr/>
              </p14:nvContentPartPr>
              <p14:xfrm>
                <a:off x="10724105" y="2437670"/>
                <a:ext cx="176040" cy="69480"/>
              </p14:xfrm>
            </p:contentPart>
          </mc:Choice>
          <mc:Fallback xmlns="">
            <p:pic>
              <p:nvPicPr>
                <p:cNvPr id="55" name="Freihand 54">
                  <a:extLst>
                    <a:ext uri="{FF2B5EF4-FFF2-40B4-BE49-F238E27FC236}">
                      <a16:creationId xmlns:a16="http://schemas.microsoft.com/office/drawing/2014/main" id="{CE254C1A-9AFE-4FCB-B6A8-47A6F39DEE95}"/>
                    </a:ext>
                  </a:extLst>
                </p:cNvPr>
                <p:cNvPicPr/>
                <p:nvPr/>
              </p:nvPicPr>
              <p:blipFill>
                <a:blip r:embed="rId17"/>
                <a:stretch>
                  <a:fillRect/>
                </a:stretch>
              </p:blipFill>
              <p:spPr>
                <a:xfrm>
                  <a:off x="10706105" y="2419670"/>
                  <a:ext cx="211680" cy="1051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64" name="Freihand 63">
                  <a:extLst>
                    <a:ext uri="{FF2B5EF4-FFF2-40B4-BE49-F238E27FC236}">
                      <a16:creationId xmlns:a16="http://schemas.microsoft.com/office/drawing/2014/main" id="{C617FAEC-D27B-4977-B40B-322C920BB0F7}"/>
                    </a:ext>
                  </a:extLst>
                </p14:cNvPr>
                <p14:cNvContentPartPr/>
                <p14:nvPr/>
              </p14:nvContentPartPr>
              <p14:xfrm>
                <a:off x="10932905" y="2435870"/>
                <a:ext cx="806400" cy="61200"/>
              </p14:xfrm>
            </p:contentPart>
          </mc:Choice>
          <mc:Fallback xmlns="">
            <p:pic>
              <p:nvPicPr>
                <p:cNvPr id="64" name="Freihand 63">
                  <a:extLst>
                    <a:ext uri="{FF2B5EF4-FFF2-40B4-BE49-F238E27FC236}">
                      <a16:creationId xmlns:a16="http://schemas.microsoft.com/office/drawing/2014/main" id="{C617FAEC-D27B-4977-B40B-322C920BB0F7}"/>
                    </a:ext>
                  </a:extLst>
                </p:cNvPr>
                <p:cNvPicPr/>
                <p:nvPr/>
              </p:nvPicPr>
              <p:blipFill>
                <a:blip r:embed="rId19"/>
                <a:stretch>
                  <a:fillRect/>
                </a:stretch>
              </p:blipFill>
              <p:spPr>
                <a:xfrm>
                  <a:off x="10915265" y="2417870"/>
                  <a:ext cx="842040" cy="9684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66" name="Freihand 65">
                  <a:extLst>
                    <a:ext uri="{FF2B5EF4-FFF2-40B4-BE49-F238E27FC236}">
                      <a16:creationId xmlns:a16="http://schemas.microsoft.com/office/drawing/2014/main" id="{E25AF2E3-A794-4B01-94D7-EF958D6BD366}"/>
                    </a:ext>
                  </a:extLst>
                </p14:cNvPr>
                <p14:cNvContentPartPr/>
                <p14:nvPr/>
              </p14:nvContentPartPr>
              <p14:xfrm>
                <a:off x="11694665" y="2477270"/>
                <a:ext cx="75240" cy="10800"/>
              </p14:xfrm>
            </p:contentPart>
          </mc:Choice>
          <mc:Fallback xmlns="">
            <p:pic>
              <p:nvPicPr>
                <p:cNvPr id="66" name="Freihand 65">
                  <a:extLst>
                    <a:ext uri="{FF2B5EF4-FFF2-40B4-BE49-F238E27FC236}">
                      <a16:creationId xmlns:a16="http://schemas.microsoft.com/office/drawing/2014/main" id="{E25AF2E3-A794-4B01-94D7-EF958D6BD366}"/>
                    </a:ext>
                  </a:extLst>
                </p:cNvPr>
                <p:cNvPicPr/>
                <p:nvPr/>
              </p:nvPicPr>
              <p:blipFill>
                <a:blip r:embed="rId21"/>
                <a:stretch>
                  <a:fillRect/>
                </a:stretch>
              </p:blipFill>
              <p:spPr>
                <a:xfrm>
                  <a:off x="11677025" y="2459630"/>
                  <a:ext cx="110880" cy="464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2">
            <p14:nvContentPartPr>
              <p14:cNvPr id="68" name="Freihand 67">
                <a:extLst>
                  <a:ext uri="{FF2B5EF4-FFF2-40B4-BE49-F238E27FC236}">
                    <a16:creationId xmlns:a16="http://schemas.microsoft.com/office/drawing/2014/main" id="{DE7C668C-4F9A-48ED-B70B-680A60EFE05C}"/>
                  </a:ext>
                </a:extLst>
              </p14:cNvPr>
              <p14:cNvContentPartPr/>
              <p14:nvPr/>
            </p14:nvContentPartPr>
            <p14:xfrm>
              <a:off x="11424305" y="2083430"/>
              <a:ext cx="131400" cy="367560"/>
            </p14:xfrm>
          </p:contentPart>
        </mc:Choice>
        <mc:Fallback xmlns="">
          <p:pic>
            <p:nvPicPr>
              <p:cNvPr id="68" name="Freihand 67">
                <a:extLst>
                  <a:ext uri="{FF2B5EF4-FFF2-40B4-BE49-F238E27FC236}">
                    <a16:creationId xmlns:a16="http://schemas.microsoft.com/office/drawing/2014/main" id="{DE7C668C-4F9A-48ED-B70B-680A60EFE05C}"/>
                  </a:ext>
                </a:extLst>
              </p:cNvPr>
              <p:cNvPicPr/>
              <p:nvPr/>
            </p:nvPicPr>
            <p:blipFill>
              <a:blip r:embed="rId23"/>
              <a:stretch>
                <a:fillRect/>
              </a:stretch>
            </p:blipFill>
            <p:spPr>
              <a:xfrm>
                <a:off x="11370305" y="1975790"/>
                <a:ext cx="239040" cy="5832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69" name="Freihand 68">
                <a:extLst>
                  <a:ext uri="{FF2B5EF4-FFF2-40B4-BE49-F238E27FC236}">
                    <a16:creationId xmlns:a16="http://schemas.microsoft.com/office/drawing/2014/main" id="{4F81CC83-0F79-43A2-A91C-4426429C2B89}"/>
                  </a:ext>
                </a:extLst>
              </p14:cNvPr>
              <p14:cNvContentPartPr/>
              <p14:nvPr/>
            </p14:nvContentPartPr>
            <p14:xfrm>
              <a:off x="11165105" y="2125910"/>
              <a:ext cx="251640" cy="147960"/>
            </p14:xfrm>
          </p:contentPart>
        </mc:Choice>
        <mc:Fallback xmlns="">
          <p:pic>
            <p:nvPicPr>
              <p:cNvPr id="69" name="Freihand 68">
                <a:extLst>
                  <a:ext uri="{FF2B5EF4-FFF2-40B4-BE49-F238E27FC236}">
                    <a16:creationId xmlns:a16="http://schemas.microsoft.com/office/drawing/2014/main" id="{4F81CC83-0F79-43A2-A91C-4426429C2B89}"/>
                  </a:ext>
                </a:extLst>
              </p:cNvPr>
              <p:cNvPicPr/>
              <p:nvPr/>
            </p:nvPicPr>
            <p:blipFill>
              <a:blip r:embed="rId25"/>
              <a:stretch>
                <a:fillRect/>
              </a:stretch>
            </p:blipFill>
            <p:spPr>
              <a:xfrm>
                <a:off x="11111105" y="2017910"/>
                <a:ext cx="359280" cy="3636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70" name="Freihand 69">
                <a:extLst>
                  <a:ext uri="{FF2B5EF4-FFF2-40B4-BE49-F238E27FC236}">
                    <a16:creationId xmlns:a16="http://schemas.microsoft.com/office/drawing/2014/main" id="{15884C7F-119B-40D9-80CB-87A031C31EB5}"/>
                  </a:ext>
                </a:extLst>
              </p14:cNvPr>
              <p14:cNvContentPartPr/>
              <p14:nvPr/>
            </p14:nvContentPartPr>
            <p14:xfrm>
              <a:off x="11046305" y="2161910"/>
              <a:ext cx="339480" cy="205200"/>
            </p14:xfrm>
          </p:contentPart>
        </mc:Choice>
        <mc:Fallback xmlns="">
          <p:pic>
            <p:nvPicPr>
              <p:cNvPr id="70" name="Freihand 69">
                <a:extLst>
                  <a:ext uri="{FF2B5EF4-FFF2-40B4-BE49-F238E27FC236}">
                    <a16:creationId xmlns:a16="http://schemas.microsoft.com/office/drawing/2014/main" id="{15884C7F-119B-40D9-80CB-87A031C31EB5}"/>
                  </a:ext>
                </a:extLst>
              </p:cNvPr>
              <p:cNvPicPr/>
              <p:nvPr/>
            </p:nvPicPr>
            <p:blipFill>
              <a:blip r:embed="rId27"/>
              <a:stretch>
                <a:fillRect/>
              </a:stretch>
            </p:blipFill>
            <p:spPr>
              <a:xfrm>
                <a:off x="10992665" y="2053910"/>
                <a:ext cx="447120" cy="42084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71" name="Freihand 70">
                <a:extLst>
                  <a:ext uri="{FF2B5EF4-FFF2-40B4-BE49-F238E27FC236}">
                    <a16:creationId xmlns:a16="http://schemas.microsoft.com/office/drawing/2014/main" id="{C2C41376-03F1-4844-90ED-3FD5D09B0778}"/>
                  </a:ext>
                </a:extLst>
              </p14:cNvPr>
              <p14:cNvContentPartPr/>
              <p14:nvPr/>
            </p14:nvContentPartPr>
            <p14:xfrm>
              <a:off x="11047745" y="2234630"/>
              <a:ext cx="298080" cy="135360"/>
            </p14:xfrm>
          </p:contentPart>
        </mc:Choice>
        <mc:Fallback xmlns="">
          <p:pic>
            <p:nvPicPr>
              <p:cNvPr id="71" name="Freihand 70">
                <a:extLst>
                  <a:ext uri="{FF2B5EF4-FFF2-40B4-BE49-F238E27FC236}">
                    <a16:creationId xmlns:a16="http://schemas.microsoft.com/office/drawing/2014/main" id="{C2C41376-03F1-4844-90ED-3FD5D09B0778}"/>
                  </a:ext>
                </a:extLst>
              </p:cNvPr>
              <p:cNvPicPr/>
              <p:nvPr/>
            </p:nvPicPr>
            <p:blipFill>
              <a:blip r:embed="rId29"/>
              <a:stretch>
                <a:fillRect/>
              </a:stretch>
            </p:blipFill>
            <p:spPr>
              <a:xfrm>
                <a:off x="10993745" y="2126630"/>
                <a:ext cx="405720" cy="3510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72" name="Freihand 71">
                <a:extLst>
                  <a:ext uri="{FF2B5EF4-FFF2-40B4-BE49-F238E27FC236}">
                    <a16:creationId xmlns:a16="http://schemas.microsoft.com/office/drawing/2014/main" id="{2F7C4522-3F17-4408-86FE-C9D4E0AEE068}"/>
                  </a:ext>
                </a:extLst>
              </p14:cNvPr>
              <p14:cNvContentPartPr/>
              <p14:nvPr/>
            </p14:nvContentPartPr>
            <p14:xfrm>
              <a:off x="11038385" y="2272790"/>
              <a:ext cx="423000" cy="148320"/>
            </p14:xfrm>
          </p:contentPart>
        </mc:Choice>
        <mc:Fallback xmlns="">
          <p:pic>
            <p:nvPicPr>
              <p:cNvPr id="72" name="Freihand 71">
                <a:extLst>
                  <a:ext uri="{FF2B5EF4-FFF2-40B4-BE49-F238E27FC236}">
                    <a16:creationId xmlns:a16="http://schemas.microsoft.com/office/drawing/2014/main" id="{2F7C4522-3F17-4408-86FE-C9D4E0AEE068}"/>
                  </a:ext>
                </a:extLst>
              </p:cNvPr>
              <p:cNvPicPr/>
              <p:nvPr/>
            </p:nvPicPr>
            <p:blipFill>
              <a:blip r:embed="rId31"/>
              <a:stretch>
                <a:fillRect/>
              </a:stretch>
            </p:blipFill>
            <p:spPr>
              <a:xfrm>
                <a:off x="10984385" y="2164790"/>
                <a:ext cx="530640" cy="36396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73" name="Freihand 72">
                <a:extLst>
                  <a:ext uri="{FF2B5EF4-FFF2-40B4-BE49-F238E27FC236}">
                    <a16:creationId xmlns:a16="http://schemas.microsoft.com/office/drawing/2014/main" id="{1B688F28-B4C2-4314-A8B6-2645C2063CA1}"/>
                  </a:ext>
                </a:extLst>
              </p14:cNvPr>
              <p14:cNvContentPartPr/>
              <p14:nvPr/>
            </p14:nvContentPartPr>
            <p14:xfrm>
              <a:off x="11482625" y="2052470"/>
              <a:ext cx="158040" cy="356040"/>
            </p14:xfrm>
          </p:contentPart>
        </mc:Choice>
        <mc:Fallback xmlns="">
          <p:pic>
            <p:nvPicPr>
              <p:cNvPr id="73" name="Freihand 72">
                <a:extLst>
                  <a:ext uri="{FF2B5EF4-FFF2-40B4-BE49-F238E27FC236}">
                    <a16:creationId xmlns:a16="http://schemas.microsoft.com/office/drawing/2014/main" id="{1B688F28-B4C2-4314-A8B6-2645C2063CA1}"/>
                  </a:ext>
                </a:extLst>
              </p:cNvPr>
              <p:cNvPicPr/>
              <p:nvPr/>
            </p:nvPicPr>
            <p:blipFill>
              <a:blip r:embed="rId33"/>
              <a:stretch>
                <a:fillRect/>
              </a:stretch>
            </p:blipFill>
            <p:spPr>
              <a:xfrm>
                <a:off x="11428625" y="1944470"/>
                <a:ext cx="265680" cy="57168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74" name="Freihand 73">
                <a:extLst>
                  <a:ext uri="{FF2B5EF4-FFF2-40B4-BE49-F238E27FC236}">
                    <a16:creationId xmlns:a16="http://schemas.microsoft.com/office/drawing/2014/main" id="{31A27D03-CBE3-43C5-BE28-FCB6E9767396}"/>
                  </a:ext>
                </a:extLst>
              </p14:cNvPr>
              <p14:cNvContentPartPr/>
              <p14:nvPr/>
            </p14:nvContentPartPr>
            <p14:xfrm>
              <a:off x="10972145" y="2332190"/>
              <a:ext cx="251640" cy="78840"/>
            </p14:xfrm>
          </p:contentPart>
        </mc:Choice>
        <mc:Fallback xmlns="">
          <p:pic>
            <p:nvPicPr>
              <p:cNvPr id="74" name="Freihand 73">
                <a:extLst>
                  <a:ext uri="{FF2B5EF4-FFF2-40B4-BE49-F238E27FC236}">
                    <a16:creationId xmlns:a16="http://schemas.microsoft.com/office/drawing/2014/main" id="{31A27D03-CBE3-43C5-BE28-FCB6E9767396}"/>
                  </a:ext>
                </a:extLst>
              </p:cNvPr>
              <p:cNvPicPr/>
              <p:nvPr/>
            </p:nvPicPr>
            <p:blipFill>
              <a:blip r:embed="rId35"/>
              <a:stretch>
                <a:fillRect/>
              </a:stretch>
            </p:blipFill>
            <p:spPr>
              <a:xfrm>
                <a:off x="10918145" y="2224190"/>
                <a:ext cx="359280" cy="2944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75" name="Freihand 74">
                <a:extLst>
                  <a:ext uri="{FF2B5EF4-FFF2-40B4-BE49-F238E27FC236}">
                    <a16:creationId xmlns:a16="http://schemas.microsoft.com/office/drawing/2014/main" id="{90E2712F-3359-41AE-9341-C1ED49B34E1A}"/>
                  </a:ext>
                </a:extLst>
              </p14:cNvPr>
              <p14:cNvContentPartPr/>
              <p14:nvPr/>
            </p14:nvContentPartPr>
            <p14:xfrm>
              <a:off x="11395865" y="2172710"/>
              <a:ext cx="132840" cy="115200"/>
            </p14:xfrm>
          </p:contentPart>
        </mc:Choice>
        <mc:Fallback xmlns="">
          <p:pic>
            <p:nvPicPr>
              <p:cNvPr id="75" name="Freihand 74">
                <a:extLst>
                  <a:ext uri="{FF2B5EF4-FFF2-40B4-BE49-F238E27FC236}">
                    <a16:creationId xmlns:a16="http://schemas.microsoft.com/office/drawing/2014/main" id="{90E2712F-3359-41AE-9341-C1ED49B34E1A}"/>
                  </a:ext>
                </a:extLst>
              </p:cNvPr>
              <p:cNvPicPr/>
              <p:nvPr/>
            </p:nvPicPr>
            <p:blipFill>
              <a:blip r:embed="rId37"/>
              <a:stretch>
                <a:fillRect/>
              </a:stretch>
            </p:blipFill>
            <p:spPr>
              <a:xfrm>
                <a:off x="11342225" y="2065070"/>
                <a:ext cx="240480" cy="330840"/>
              </a:xfrm>
              <a:prstGeom prst="rect">
                <a:avLst/>
              </a:prstGeom>
            </p:spPr>
          </p:pic>
        </mc:Fallback>
      </mc:AlternateContent>
      <p:sp>
        <p:nvSpPr>
          <p:cNvPr id="76" name="Textfeld 75">
            <a:extLst>
              <a:ext uri="{FF2B5EF4-FFF2-40B4-BE49-F238E27FC236}">
                <a16:creationId xmlns:a16="http://schemas.microsoft.com/office/drawing/2014/main" id="{7BD344BC-63F4-4801-9D58-0D2A5047F846}"/>
              </a:ext>
            </a:extLst>
          </p:cNvPr>
          <p:cNvSpPr txBox="1"/>
          <p:nvPr/>
        </p:nvSpPr>
        <p:spPr>
          <a:xfrm rot="587692">
            <a:off x="9696396" y="2548450"/>
            <a:ext cx="204353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Calibri" panose="020F0502020204030204"/>
                <a:ea typeface="+mn-ea"/>
                <a:cs typeface="+mn-cs"/>
              </a:rPr>
              <a:t>Wie viel ml Saft befinden sich im Glas?</a:t>
            </a:r>
          </a:p>
        </p:txBody>
      </p:sp>
      <p:pic>
        <p:nvPicPr>
          <p:cNvPr id="77" name="Grafik 76">
            <a:extLst>
              <a:ext uri="{FF2B5EF4-FFF2-40B4-BE49-F238E27FC236}">
                <a16:creationId xmlns:a16="http://schemas.microsoft.com/office/drawing/2014/main" id="{8D3F5FE1-45C5-40CC-BEA1-3E4F0C406110}"/>
              </a:ext>
            </a:extLst>
          </p:cNvPr>
          <p:cNvPicPr/>
          <p:nvPr/>
        </p:nvPicPr>
        <p:blipFill rotWithShape="1">
          <a:blip r:embed="rId38" cstate="print">
            <a:extLst>
              <a:ext uri="{28A0092B-C50C-407E-A947-70E740481C1C}">
                <a14:useLocalDpi xmlns:a14="http://schemas.microsoft.com/office/drawing/2010/main" val="0"/>
              </a:ext>
            </a:extLst>
          </a:blip>
          <a:srcRect l="64192" t="21793" r="8667" b="59844"/>
          <a:stretch/>
        </p:blipFill>
        <p:spPr bwMode="auto">
          <a:xfrm>
            <a:off x="10071737" y="4536008"/>
            <a:ext cx="1422815" cy="1296144"/>
          </a:xfrm>
          <a:prstGeom prst="rect">
            <a:avLst/>
          </a:prstGeom>
          <a:noFill/>
          <a:ln>
            <a:noFill/>
          </a:ln>
          <a:extLst>
            <a:ext uri="{53640926-AAD7-44D8-BBD7-CCE9431645EC}">
              <a14:shadowObscured xmlns:a14="http://schemas.microsoft.com/office/drawing/2010/main"/>
            </a:ext>
          </a:extLst>
        </p:spPr>
      </p:pic>
      <p:pic>
        <p:nvPicPr>
          <p:cNvPr id="9" name="Aufgezeichneter Sound">
            <a:hlinkClick r:id="" action="ppaction://media"/>
            <a:extLst>
              <a:ext uri="{FF2B5EF4-FFF2-40B4-BE49-F238E27FC236}">
                <a16:creationId xmlns:a16="http://schemas.microsoft.com/office/drawing/2014/main" id="{508A1ABA-5364-4EF5-A787-D2BF18EB852E}"/>
              </a:ext>
            </a:extLst>
          </p:cNvPr>
          <p:cNvPicPr>
            <a:picLocks noChangeAspect="1"/>
          </p:cNvPicPr>
          <p:nvPr>
            <a:audioFile r:link="rId2"/>
            <p:extLst>
              <p:ext uri="{DAA4B4D4-6D71-4841-9C94-3DE7FCFB9230}">
                <p14:media xmlns:p14="http://schemas.microsoft.com/office/powerpoint/2010/main" r:embed="rId1"/>
              </p:ext>
            </p:extLst>
          </p:nvPr>
        </p:nvPicPr>
        <p:blipFill>
          <a:blip r:embed="rId39"/>
          <a:stretch>
            <a:fillRect/>
          </a:stretch>
        </p:blipFill>
        <p:spPr>
          <a:xfrm>
            <a:off x="5892712" y="805112"/>
            <a:ext cx="487363" cy="487363"/>
          </a:xfrm>
          <a:prstGeom prst="rect">
            <a:avLst/>
          </a:prstGeom>
        </p:spPr>
      </p:pic>
    </p:spTree>
    <p:extLst>
      <p:ext uri="{BB962C8B-B14F-4D97-AF65-F5344CB8AC3E}">
        <p14:creationId xmlns:p14="http://schemas.microsoft.com/office/powerpoint/2010/main" val="56603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99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Ellipse 39"/>
          <p:cNvSpPr/>
          <p:nvPr/>
        </p:nvSpPr>
        <p:spPr>
          <a:xfrm>
            <a:off x="2108917" y="1078544"/>
            <a:ext cx="2304256" cy="1296144"/>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Ellipse 2"/>
          <p:cNvSpPr/>
          <p:nvPr/>
        </p:nvSpPr>
        <p:spPr>
          <a:xfrm>
            <a:off x="7293321" y="1114861"/>
            <a:ext cx="2304256" cy="1296144"/>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hteck 3"/>
          <p:cNvSpPr/>
          <p:nvPr/>
        </p:nvSpPr>
        <p:spPr>
          <a:xfrm>
            <a:off x="3781148" y="96033"/>
            <a:ext cx="4403085" cy="497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feld 4"/>
          <p:cNvSpPr txBox="1"/>
          <p:nvPr/>
        </p:nvSpPr>
        <p:spPr>
          <a:xfrm>
            <a:off x="3894413" y="160338"/>
            <a:ext cx="4248472" cy="369332"/>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Calibri" panose="020F0502020204030204"/>
                <a:ea typeface="+mn-ea"/>
                <a:cs typeface="+mn-cs"/>
              </a:rPr>
              <a:t>Analytische Geometrie – MA 3</a:t>
            </a:r>
          </a:p>
        </p:txBody>
      </p:sp>
      <p:sp>
        <p:nvSpPr>
          <p:cNvPr id="6" name="Textfeld 5"/>
          <p:cNvSpPr txBox="1"/>
          <p:nvPr/>
        </p:nvSpPr>
        <p:spPr>
          <a:xfrm>
            <a:off x="2202162" y="1241556"/>
            <a:ext cx="224163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prstClr val="black"/>
                </a:solidFill>
                <a:effectLst/>
                <a:uLnTx/>
                <a:uFillTx/>
                <a:latin typeface="Calibri" panose="020F0502020204030204"/>
                <a:ea typeface="+mn-ea"/>
                <a:cs typeface="+mn-cs"/>
              </a:rPr>
              <a:t>3D-Koordinatensystem</a:t>
            </a:r>
          </a:p>
        </p:txBody>
      </p:sp>
      <p:sp>
        <p:nvSpPr>
          <p:cNvPr id="13" name="Ellipse 12"/>
          <p:cNvSpPr/>
          <p:nvPr/>
        </p:nvSpPr>
        <p:spPr>
          <a:xfrm>
            <a:off x="7415855" y="5135935"/>
            <a:ext cx="2304256" cy="1296144"/>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feld 13"/>
          <p:cNvSpPr txBox="1"/>
          <p:nvPr/>
        </p:nvSpPr>
        <p:spPr>
          <a:xfrm>
            <a:off x="7305334" y="1211045"/>
            <a:ext cx="221220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Calibri" panose="020F0502020204030204"/>
                <a:ea typeface="+mn-ea"/>
                <a:cs typeface="+mn-cs"/>
              </a:rPr>
              <a:t>Ebenen und  </a:t>
            </a:r>
            <a:r>
              <a:rPr kumimoji="0" lang="de-DE" sz="1800" b="1" i="0" u="none" strike="noStrike" kern="1200" cap="none" spc="0" normalizeH="0" baseline="0" noProof="0" dirty="0" err="1">
                <a:ln>
                  <a:noFill/>
                </a:ln>
                <a:solidFill>
                  <a:prstClr val="black"/>
                </a:solidFill>
                <a:effectLst/>
                <a:uLnTx/>
                <a:uFillTx/>
                <a:latin typeface="Calibri" panose="020F0502020204030204"/>
                <a:ea typeface="+mn-ea"/>
                <a:cs typeface="+mn-cs"/>
              </a:rPr>
              <a:t>Ebenenschare</a:t>
            </a:r>
            <a:r>
              <a:rPr kumimoji="0" lang="de-DE" sz="1800" b="1" i="0" u="none" strike="noStrike" kern="1200" cap="none" spc="0" normalizeH="0" baseline="0" noProof="0" dirty="0">
                <a:ln>
                  <a:noFill/>
                </a:ln>
                <a:solidFill>
                  <a:prstClr val="black"/>
                </a:solidFill>
                <a:effectLst/>
                <a:uLnTx/>
                <a:uFillTx/>
                <a:latin typeface="Calibri" panose="020F0502020204030204"/>
                <a:ea typeface="+mn-ea"/>
                <a:cs typeface="+mn-cs"/>
              </a:rPr>
              <a:t>,</a:t>
            </a:r>
            <a:br>
              <a:rPr kumimoji="0" lang="de-DE" sz="18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e-DE" sz="1800" b="1" i="0" u="none" strike="noStrike" kern="1200" cap="none" spc="0" normalizeH="0" baseline="0" noProof="0" dirty="0">
                <a:ln>
                  <a:noFill/>
                </a:ln>
                <a:solidFill>
                  <a:prstClr val="black"/>
                </a:solidFill>
                <a:effectLst/>
                <a:uLnTx/>
                <a:uFillTx/>
                <a:latin typeface="Calibri" panose="020F0502020204030204"/>
                <a:ea typeface="+mn-ea"/>
                <a:cs typeface="+mn-cs"/>
              </a:rPr>
              <a:t>Anwendungen</a:t>
            </a:r>
          </a:p>
        </p:txBody>
      </p:sp>
      <p:sp>
        <p:nvSpPr>
          <p:cNvPr id="15" name="Pfeil nach oben 14"/>
          <p:cNvSpPr/>
          <p:nvPr/>
        </p:nvSpPr>
        <p:spPr>
          <a:xfrm>
            <a:off x="8369545" y="2485375"/>
            <a:ext cx="210784" cy="2542705"/>
          </a:xfrm>
          <a:prstGeom prst="up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Pfeil nach rechts 22"/>
          <p:cNvSpPr/>
          <p:nvPr/>
        </p:nvSpPr>
        <p:spPr>
          <a:xfrm>
            <a:off x="4532128" y="5617020"/>
            <a:ext cx="2764772" cy="196013"/>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Ellipse 36"/>
          <p:cNvSpPr/>
          <p:nvPr/>
        </p:nvSpPr>
        <p:spPr>
          <a:xfrm>
            <a:off x="2108917" y="5085567"/>
            <a:ext cx="2304256" cy="1296144"/>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Pfeil nach unten 37"/>
          <p:cNvSpPr/>
          <p:nvPr/>
        </p:nvSpPr>
        <p:spPr>
          <a:xfrm>
            <a:off x="3116081" y="2458188"/>
            <a:ext cx="236085" cy="2569893"/>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feld 42"/>
          <p:cNvSpPr txBox="1"/>
          <p:nvPr/>
        </p:nvSpPr>
        <p:spPr>
          <a:xfrm>
            <a:off x="2087703" y="5509242"/>
            <a:ext cx="230862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Calibri" panose="020F0502020204030204"/>
                <a:ea typeface="+mn-ea"/>
                <a:cs typeface="+mn-cs"/>
              </a:rPr>
              <a:t>Vektoren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 name="Textfeld 56"/>
          <p:cNvSpPr txBox="1"/>
          <p:nvPr/>
        </p:nvSpPr>
        <p:spPr>
          <a:xfrm>
            <a:off x="7426018" y="5516493"/>
            <a:ext cx="230862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Calibri" panose="020F0502020204030204"/>
                <a:ea typeface="+mn-ea"/>
                <a:cs typeface="+mn-cs"/>
              </a:rPr>
              <a:t>Geraden und Geradenschare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 name="Textfeld 62"/>
          <p:cNvSpPr txBox="1"/>
          <p:nvPr/>
        </p:nvSpPr>
        <p:spPr>
          <a:xfrm>
            <a:off x="1079212" y="5009198"/>
            <a:ext cx="205941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1" u="none" strike="noStrike" kern="1200" cap="none" spc="0" normalizeH="0" baseline="0" noProof="0" dirty="0">
                <a:ln>
                  <a:noFill/>
                </a:ln>
                <a:solidFill>
                  <a:prstClr val="black"/>
                </a:solidFill>
                <a:effectLst/>
                <a:uLnTx/>
                <a:uFillTx/>
                <a:latin typeface="Calibri" panose="020F0502020204030204"/>
                <a:ea typeface="+mn-ea"/>
                <a:cs typeface="+mn-cs"/>
              </a:rPr>
              <a:t>Subtrahieren</a:t>
            </a:r>
          </a:p>
        </p:txBody>
      </p:sp>
      <p:sp>
        <p:nvSpPr>
          <p:cNvPr id="64" name="Textfeld 63"/>
          <p:cNvSpPr txBox="1"/>
          <p:nvPr/>
        </p:nvSpPr>
        <p:spPr>
          <a:xfrm>
            <a:off x="767394" y="5361952"/>
            <a:ext cx="161091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1" u="none" strike="noStrike" kern="1200" cap="none" spc="0" normalizeH="0" baseline="0" noProof="0" dirty="0">
                <a:ln>
                  <a:noFill/>
                </a:ln>
                <a:solidFill>
                  <a:prstClr val="black"/>
                </a:solidFill>
                <a:effectLst/>
                <a:uLnTx/>
                <a:uFillTx/>
                <a:latin typeface="Calibri" panose="020F0502020204030204"/>
                <a:ea typeface="+mn-ea"/>
                <a:cs typeface="+mn-cs"/>
              </a:rPr>
              <a:t>Multiplizieren</a:t>
            </a:r>
          </a:p>
        </p:txBody>
      </p:sp>
      <p:sp>
        <p:nvSpPr>
          <p:cNvPr id="41" name="Textfeld 40"/>
          <p:cNvSpPr txBox="1"/>
          <p:nvPr/>
        </p:nvSpPr>
        <p:spPr>
          <a:xfrm>
            <a:off x="2037221" y="4731165"/>
            <a:ext cx="161091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1" u="none" strike="noStrike" kern="1200" cap="none" spc="0" normalizeH="0" baseline="0" noProof="0" dirty="0">
                <a:ln>
                  <a:noFill/>
                </a:ln>
                <a:solidFill>
                  <a:prstClr val="black"/>
                </a:solidFill>
                <a:effectLst/>
                <a:uLnTx/>
                <a:uFillTx/>
                <a:latin typeface="Calibri" panose="020F0502020204030204"/>
                <a:ea typeface="+mn-ea"/>
                <a:cs typeface="+mn-cs"/>
              </a:rPr>
              <a:t>Addieren</a:t>
            </a:r>
          </a:p>
        </p:txBody>
      </p:sp>
      <p:pic>
        <p:nvPicPr>
          <p:cNvPr id="7" name="Grafik 6"/>
          <p:cNvPicPr>
            <a:picLocks noChangeAspect="1"/>
          </p:cNvPicPr>
          <p:nvPr/>
        </p:nvPicPr>
        <p:blipFill>
          <a:blip r:embed="rId5"/>
          <a:stretch>
            <a:fillRect/>
          </a:stretch>
        </p:blipFill>
        <p:spPr>
          <a:xfrm>
            <a:off x="532065" y="5700506"/>
            <a:ext cx="1309261" cy="1124711"/>
          </a:xfrm>
          <a:prstGeom prst="rect">
            <a:avLst/>
          </a:prstGeom>
        </p:spPr>
      </p:pic>
      <p:pic>
        <p:nvPicPr>
          <p:cNvPr id="21" name="Grafik 20"/>
          <p:cNvPicPr>
            <a:picLocks noChangeAspect="1"/>
          </p:cNvPicPr>
          <p:nvPr/>
        </p:nvPicPr>
        <p:blipFill>
          <a:blip r:embed="rId6"/>
          <a:stretch>
            <a:fillRect/>
          </a:stretch>
        </p:blipFill>
        <p:spPr>
          <a:xfrm>
            <a:off x="79238" y="1091499"/>
            <a:ext cx="1999306" cy="2134597"/>
          </a:xfrm>
          <a:prstGeom prst="rect">
            <a:avLst/>
          </a:prstGeom>
        </p:spPr>
      </p:pic>
      <p:sp>
        <p:nvSpPr>
          <p:cNvPr id="47" name="Textfeld 46"/>
          <p:cNvSpPr txBox="1"/>
          <p:nvPr/>
        </p:nvSpPr>
        <p:spPr>
          <a:xfrm>
            <a:off x="7283091" y="6469751"/>
            <a:ext cx="243702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1" u="none" strike="noStrike" kern="1200" cap="none" spc="0" normalizeH="0" baseline="0" noProof="0" dirty="0">
                <a:ln>
                  <a:noFill/>
                </a:ln>
                <a:solidFill>
                  <a:prstClr val="black"/>
                </a:solidFill>
                <a:effectLst/>
                <a:uLnTx/>
                <a:uFillTx/>
                <a:latin typeface="Calibri" panose="020F0502020204030204"/>
                <a:ea typeface="+mn-ea"/>
                <a:cs typeface="+mn-cs"/>
              </a:rPr>
              <a:t>Stütz- und Richtungsvektor</a:t>
            </a:r>
          </a:p>
        </p:txBody>
      </p:sp>
      <p:sp>
        <p:nvSpPr>
          <p:cNvPr id="48" name="Textfeld 47"/>
          <p:cNvSpPr txBox="1"/>
          <p:nvPr/>
        </p:nvSpPr>
        <p:spPr>
          <a:xfrm>
            <a:off x="7080517" y="787951"/>
            <a:ext cx="243702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1" u="none" strike="noStrike" kern="1200" cap="none" spc="0" normalizeH="0" baseline="0" noProof="0" dirty="0" err="1">
                <a:ln>
                  <a:noFill/>
                </a:ln>
                <a:solidFill>
                  <a:prstClr val="black"/>
                </a:solidFill>
                <a:effectLst/>
                <a:uLnTx/>
                <a:uFillTx/>
                <a:latin typeface="Calibri" panose="020F0502020204030204"/>
                <a:ea typeface="+mn-ea"/>
                <a:cs typeface="+mn-cs"/>
              </a:rPr>
              <a:t>Normalenform</a:t>
            </a:r>
            <a:endParaRPr kumimoji="0" lang="de-DE" sz="16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3" name="Grafik 32"/>
          <p:cNvPicPr>
            <a:picLocks noChangeAspect="1"/>
          </p:cNvPicPr>
          <p:nvPr/>
        </p:nvPicPr>
        <p:blipFill>
          <a:blip r:embed="rId7"/>
          <a:stretch>
            <a:fillRect/>
          </a:stretch>
        </p:blipFill>
        <p:spPr>
          <a:xfrm>
            <a:off x="9730274" y="5178475"/>
            <a:ext cx="1318374" cy="1519142"/>
          </a:xfrm>
          <a:prstGeom prst="rect">
            <a:avLst/>
          </a:prstGeom>
        </p:spPr>
      </p:pic>
      <p:sp>
        <p:nvSpPr>
          <p:cNvPr id="52" name="Textfeld 51"/>
          <p:cNvSpPr txBox="1"/>
          <p:nvPr/>
        </p:nvSpPr>
        <p:spPr>
          <a:xfrm>
            <a:off x="8195605" y="352349"/>
            <a:ext cx="165472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1" u="none" strike="noStrike" kern="1200" cap="none" spc="0" normalizeH="0" baseline="0" noProof="0" dirty="0">
                <a:ln>
                  <a:noFill/>
                </a:ln>
                <a:solidFill>
                  <a:prstClr val="black"/>
                </a:solidFill>
                <a:effectLst/>
                <a:uLnTx/>
                <a:uFillTx/>
                <a:latin typeface="Calibri" panose="020F0502020204030204"/>
                <a:ea typeface="+mn-ea"/>
                <a:cs typeface="+mn-cs"/>
              </a:rPr>
              <a:t>Koordinatenform</a:t>
            </a:r>
          </a:p>
        </p:txBody>
      </p:sp>
      <p:sp>
        <p:nvSpPr>
          <p:cNvPr id="54" name="Textfeld 53"/>
          <p:cNvSpPr txBox="1"/>
          <p:nvPr/>
        </p:nvSpPr>
        <p:spPr>
          <a:xfrm>
            <a:off x="7649182" y="566380"/>
            <a:ext cx="243702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1" u="none" strike="noStrike" kern="1200" cap="none" spc="0" normalizeH="0" baseline="0" noProof="0" dirty="0">
                <a:ln>
                  <a:noFill/>
                </a:ln>
                <a:solidFill>
                  <a:prstClr val="black"/>
                </a:solidFill>
                <a:effectLst/>
                <a:uLnTx/>
                <a:uFillTx/>
                <a:latin typeface="Calibri" panose="020F0502020204030204"/>
                <a:ea typeface="+mn-ea"/>
                <a:cs typeface="+mn-cs"/>
              </a:rPr>
              <a:t>Parameterform</a:t>
            </a:r>
          </a:p>
        </p:txBody>
      </p:sp>
      <p:sp>
        <p:nvSpPr>
          <p:cNvPr id="34" name="Textfeld 33"/>
          <p:cNvSpPr txBox="1"/>
          <p:nvPr/>
        </p:nvSpPr>
        <p:spPr>
          <a:xfrm rot="1056438">
            <a:off x="4471974" y="1463855"/>
            <a:ext cx="336761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rPr>
              <a:t>Analyse von: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rPr>
              <a:t>Eigenschaften, Lage, …</a:t>
            </a:r>
          </a:p>
        </p:txBody>
      </p:sp>
      <p:pic>
        <p:nvPicPr>
          <p:cNvPr id="35" name="Grafik 34"/>
          <p:cNvPicPr>
            <a:picLocks noChangeAspect="1"/>
          </p:cNvPicPr>
          <p:nvPr/>
        </p:nvPicPr>
        <p:blipFill>
          <a:blip r:embed="rId8"/>
          <a:stretch>
            <a:fillRect/>
          </a:stretch>
        </p:blipFill>
        <p:spPr>
          <a:xfrm rot="1051839">
            <a:off x="4574188" y="2192563"/>
            <a:ext cx="2476731" cy="1659410"/>
          </a:xfrm>
          <a:prstGeom prst="rect">
            <a:avLst/>
          </a:prstGeom>
        </p:spPr>
      </p:pic>
      <p:cxnSp>
        <p:nvCxnSpPr>
          <p:cNvPr id="39" name="Gerade Verbindung mit Pfeil 38"/>
          <p:cNvCxnSpPr/>
          <p:nvPr/>
        </p:nvCxnSpPr>
        <p:spPr>
          <a:xfrm flipH="1">
            <a:off x="3853944" y="3743134"/>
            <a:ext cx="978061" cy="13265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Gerade Verbindung mit Pfeil 57"/>
          <p:cNvCxnSpPr/>
          <p:nvPr/>
        </p:nvCxnSpPr>
        <p:spPr>
          <a:xfrm>
            <a:off x="6739173" y="3861137"/>
            <a:ext cx="1021029" cy="12921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Gerade Verbindung mit Pfeil 59"/>
          <p:cNvCxnSpPr/>
          <p:nvPr/>
        </p:nvCxnSpPr>
        <p:spPr>
          <a:xfrm flipV="1">
            <a:off x="7144374" y="2471649"/>
            <a:ext cx="838870" cy="5349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5" name="Gerade Verbindung mit Pfeil 64"/>
          <p:cNvCxnSpPr/>
          <p:nvPr/>
        </p:nvCxnSpPr>
        <p:spPr>
          <a:xfrm flipH="1" flipV="1">
            <a:off x="3825973" y="2312568"/>
            <a:ext cx="630591" cy="5159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Textfeld 31"/>
          <p:cNvSpPr txBox="1"/>
          <p:nvPr/>
        </p:nvSpPr>
        <p:spPr>
          <a:xfrm>
            <a:off x="-40522" y="-31801"/>
            <a:ext cx="1859112" cy="1015663"/>
          </a:xfrm>
          <a:prstGeom prst="rect">
            <a:avLst/>
          </a:prstGeom>
          <a:solidFill>
            <a:schemeClr val="accent1">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Zurück zur Präsentation: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Klicken Sie </a:t>
            </a:r>
            <a:r>
              <a:rPr kumimoji="0" lang="de-DE" sz="20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hlinkClick r:id="rId9" action="ppaction://hlinksldjump"/>
              </a:rPr>
              <a:t>hier</a:t>
            </a:r>
            <a:r>
              <a:rPr kumimoji="0" lang="de-DE" sz="20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a:t>
            </a:r>
          </a:p>
        </p:txBody>
      </p:sp>
      <p:pic>
        <p:nvPicPr>
          <p:cNvPr id="36" name="Grafik 35" descr="Bildergebnis für quadratische pyramide">
            <a:hlinkClick r:id="rId10"/>
            <a:extLst>
              <a:ext uri="{FF2B5EF4-FFF2-40B4-BE49-F238E27FC236}">
                <a16:creationId xmlns:a16="http://schemas.microsoft.com/office/drawing/2014/main" id="{FA0706D3-46CC-42D1-AE66-B4172EE0BF64}"/>
              </a:ext>
            </a:extLst>
          </p:cNvPr>
          <p:cNvPicPr/>
          <p:nvPr/>
        </p:nvPicPr>
        <p:blipFill>
          <a:blip r:embed="rId11">
            <a:extLst>
              <a:ext uri="{28A0092B-C50C-407E-A947-70E740481C1C}">
                <a14:useLocalDpi xmlns:a14="http://schemas.microsoft.com/office/drawing/2010/main" val="0"/>
              </a:ext>
            </a:extLst>
          </a:blip>
          <a:srcRect/>
          <a:stretch>
            <a:fillRect/>
          </a:stretch>
        </p:blipFill>
        <p:spPr bwMode="auto">
          <a:xfrm>
            <a:off x="9785066" y="345004"/>
            <a:ext cx="1752004" cy="1693396"/>
          </a:xfrm>
          <a:prstGeom prst="rect">
            <a:avLst/>
          </a:prstGeom>
          <a:noFill/>
          <a:ln>
            <a:noFill/>
          </a:ln>
        </p:spPr>
      </p:pic>
      <p:cxnSp>
        <p:nvCxnSpPr>
          <p:cNvPr id="8" name="Gerade Verbindung mit Pfeil 7">
            <a:extLst>
              <a:ext uri="{FF2B5EF4-FFF2-40B4-BE49-F238E27FC236}">
                <a16:creationId xmlns:a16="http://schemas.microsoft.com/office/drawing/2014/main" id="{06712F73-92B2-4555-90AC-698E6538B836}"/>
              </a:ext>
            </a:extLst>
          </p:cNvPr>
          <p:cNvCxnSpPr/>
          <p:nvPr/>
        </p:nvCxnSpPr>
        <p:spPr>
          <a:xfrm>
            <a:off x="9720111" y="78528"/>
            <a:ext cx="890502" cy="3799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feld 8">
            <a:extLst>
              <a:ext uri="{FF2B5EF4-FFF2-40B4-BE49-F238E27FC236}">
                <a16:creationId xmlns:a16="http://schemas.microsoft.com/office/drawing/2014/main" id="{23F79D06-EFC0-4415-8F74-6C3CD9625B64}"/>
              </a:ext>
            </a:extLst>
          </p:cNvPr>
          <p:cNvSpPr txBox="1"/>
          <p:nvPr/>
        </p:nvSpPr>
        <p:spPr>
          <a:xfrm>
            <a:off x="9529550" y="1869162"/>
            <a:ext cx="2304256"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prstClr val="black"/>
                </a:solidFill>
                <a:effectLst/>
                <a:uLnTx/>
                <a:uFillTx/>
                <a:latin typeface="Calibri" panose="020F0502020204030204"/>
                <a:ea typeface="+mn-ea"/>
                <a:cs typeface="+mn-cs"/>
              </a:rPr>
              <a:t>Bestimmen Sie die Schattenlänge des Louvre bei angegebenen Sonnenstrahleinfall.</a:t>
            </a:r>
          </a:p>
        </p:txBody>
      </p:sp>
      <p:pic>
        <p:nvPicPr>
          <p:cNvPr id="44" name="Picture 8447">
            <a:extLst>
              <a:ext uri="{FF2B5EF4-FFF2-40B4-BE49-F238E27FC236}">
                <a16:creationId xmlns:a16="http://schemas.microsoft.com/office/drawing/2014/main" id="{3E6FDE2F-A53D-4264-A001-30B3C19E5AA2}"/>
              </a:ext>
            </a:extLst>
          </p:cNvPr>
          <p:cNvPicPr/>
          <p:nvPr/>
        </p:nvPicPr>
        <p:blipFill>
          <a:blip r:embed="rId12"/>
          <a:stretch>
            <a:fillRect/>
          </a:stretch>
        </p:blipFill>
        <p:spPr>
          <a:xfrm>
            <a:off x="8757768" y="2386121"/>
            <a:ext cx="1312610" cy="1594667"/>
          </a:xfrm>
          <a:prstGeom prst="rect">
            <a:avLst/>
          </a:prstGeom>
        </p:spPr>
      </p:pic>
      <p:pic>
        <p:nvPicPr>
          <p:cNvPr id="1026" name="Picture 2" descr="Bildergebnis für 3d Geradenschar als vektor">
            <a:extLst>
              <a:ext uri="{FF2B5EF4-FFF2-40B4-BE49-F238E27FC236}">
                <a16:creationId xmlns:a16="http://schemas.microsoft.com/office/drawing/2014/main" id="{1F3BCC0C-B16E-4D72-9858-D739DD500A9D}"/>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470357" y="3697600"/>
            <a:ext cx="1152698" cy="1054226"/>
          </a:xfrm>
          <a:prstGeom prst="rect">
            <a:avLst/>
          </a:prstGeom>
          <a:noFill/>
          <a:extLst>
            <a:ext uri="{909E8E84-426E-40DD-AFC4-6F175D3DCCD1}">
              <a14:hiddenFill xmlns:a14="http://schemas.microsoft.com/office/drawing/2010/main">
                <a:solidFill>
                  <a:srgbClr val="FFFFFF"/>
                </a:solidFill>
              </a14:hiddenFill>
            </a:ext>
          </a:extLst>
        </p:spPr>
      </p:pic>
      <p:pic>
        <p:nvPicPr>
          <p:cNvPr id="2" name="Aufgezeichneter Sound">
            <a:hlinkClick r:id="" action="ppaction://media"/>
            <a:extLst>
              <a:ext uri="{FF2B5EF4-FFF2-40B4-BE49-F238E27FC236}">
                <a16:creationId xmlns:a16="http://schemas.microsoft.com/office/drawing/2014/main" id="{B84DA4FA-BCFD-4BDB-ABF4-787539180C66}"/>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5643551" y="647614"/>
            <a:ext cx="487363" cy="487363"/>
          </a:xfrm>
          <a:prstGeom prst="rect">
            <a:avLst/>
          </a:prstGeom>
        </p:spPr>
      </p:pic>
    </p:spTree>
    <p:extLst>
      <p:ext uri="{BB962C8B-B14F-4D97-AF65-F5344CB8AC3E}">
        <p14:creationId xmlns:p14="http://schemas.microsoft.com/office/powerpoint/2010/main" val="2256475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7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Ellipse 39"/>
          <p:cNvSpPr/>
          <p:nvPr/>
        </p:nvSpPr>
        <p:spPr>
          <a:xfrm>
            <a:off x="2108917" y="1078544"/>
            <a:ext cx="2304256" cy="1296144"/>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Ellipse 2"/>
          <p:cNvSpPr/>
          <p:nvPr/>
        </p:nvSpPr>
        <p:spPr>
          <a:xfrm>
            <a:off x="7293321" y="1114861"/>
            <a:ext cx="2304256" cy="1296144"/>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hteck 3"/>
          <p:cNvSpPr/>
          <p:nvPr/>
        </p:nvSpPr>
        <p:spPr>
          <a:xfrm>
            <a:off x="3853944" y="93383"/>
            <a:ext cx="4403085" cy="497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feld 4"/>
          <p:cNvSpPr txBox="1"/>
          <p:nvPr/>
        </p:nvSpPr>
        <p:spPr>
          <a:xfrm>
            <a:off x="3931250" y="160197"/>
            <a:ext cx="4248472" cy="369332"/>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Calibri" panose="020F0502020204030204"/>
                <a:ea typeface="+mn-ea"/>
                <a:cs typeface="+mn-cs"/>
              </a:rPr>
              <a:t>Stochastik – MA 4</a:t>
            </a:r>
          </a:p>
        </p:txBody>
      </p:sp>
      <p:sp>
        <p:nvSpPr>
          <p:cNvPr id="6" name="Textfeld 5"/>
          <p:cNvSpPr txBox="1"/>
          <p:nvPr/>
        </p:nvSpPr>
        <p:spPr>
          <a:xfrm>
            <a:off x="2140230" y="1495501"/>
            <a:ext cx="224163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prstClr val="black"/>
                </a:solidFill>
                <a:effectLst/>
                <a:uLnTx/>
                <a:uFillTx/>
                <a:latin typeface="Calibri" panose="020F0502020204030204"/>
                <a:ea typeface="+mn-ea"/>
                <a:cs typeface="+mn-cs"/>
              </a:rPr>
              <a:t>Kombinatorik</a:t>
            </a:r>
          </a:p>
        </p:txBody>
      </p:sp>
      <p:sp>
        <p:nvSpPr>
          <p:cNvPr id="13" name="Ellipse 12"/>
          <p:cNvSpPr/>
          <p:nvPr/>
        </p:nvSpPr>
        <p:spPr>
          <a:xfrm>
            <a:off x="7415855" y="5135935"/>
            <a:ext cx="2304256" cy="1296144"/>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feld 13"/>
          <p:cNvSpPr txBox="1"/>
          <p:nvPr/>
        </p:nvSpPr>
        <p:spPr>
          <a:xfrm>
            <a:off x="7415855" y="5480371"/>
            <a:ext cx="221220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Calibri" panose="020F0502020204030204"/>
                <a:ea typeface="+mn-ea"/>
                <a:cs typeface="+mn-cs"/>
              </a:rPr>
              <a:t>Beurteilende Statistik</a:t>
            </a:r>
          </a:p>
        </p:txBody>
      </p:sp>
      <p:sp>
        <p:nvSpPr>
          <p:cNvPr id="15" name="Pfeil nach oben 14"/>
          <p:cNvSpPr/>
          <p:nvPr/>
        </p:nvSpPr>
        <p:spPr>
          <a:xfrm>
            <a:off x="8369545" y="2485375"/>
            <a:ext cx="210784" cy="2542705"/>
          </a:xfrm>
          <a:prstGeom prst="up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Pfeil nach rechts 22"/>
          <p:cNvSpPr/>
          <p:nvPr/>
        </p:nvSpPr>
        <p:spPr>
          <a:xfrm>
            <a:off x="4532128" y="5617020"/>
            <a:ext cx="2764772" cy="196013"/>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Ellipse 36"/>
          <p:cNvSpPr/>
          <p:nvPr/>
        </p:nvSpPr>
        <p:spPr>
          <a:xfrm>
            <a:off x="2108917" y="5085567"/>
            <a:ext cx="2304256" cy="1296144"/>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Pfeil nach unten 37"/>
          <p:cNvSpPr/>
          <p:nvPr/>
        </p:nvSpPr>
        <p:spPr>
          <a:xfrm>
            <a:off x="3116081" y="2458188"/>
            <a:ext cx="236085" cy="2569893"/>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feld 42"/>
          <p:cNvSpPr txBox="1"/>
          <p:nvPr/>
        </p:nvSpPr>
        <p:spPr>
          <a:xfrm>
            <a:off x="2087703" y="5509242"/>
            <a:ext cx="230862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Calibri" panose="020F0502020204030204"/>
                <a:ea typeface="+mn-ea"/>
                <a:cs typeface="+mn-cs"/>
              </a:rPr>
              <a:t>Bernoulli-Ketten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 name="Textfeld 56"/>
          <p:cNvSpPr txBox="1"/>
          <p:nvPr/>
        </p:nvSpPr>
        <p:spPr>
          <a:xfrm>
            <a:off x="7262008" y="1212033"/>
            <a:ext cx="230862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Calibri" panose="020F0502020204030204"/>
                <a:ea typeface="+mn-ea"/>
                <a:cs typeface="+mn-cs"/>
              </a:rPr>
              <a:t>Hypothesentest</a:t>
            </a:r>
          </a:p>
        </p:txBody>
      </p:sp>
      <p:sp>
        <p:nvSpPr>
          <p:cNvPr id="63" name="Textfeld 62"/>
          <p:cNvSpPr txBox="1"/>
          <p:nvPr/>
        </p:nvSpPr>
        <p:spPr>
          <a:xfrm>
            <a:off x="4228757" y="5934083"/>
            <a:ext cx="205941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1" u="none" strike="noStrike" kern="1200" cap="none" spc="0" normalizeH="0" baseline="0" noProof="0" dirty="0">
                <a:ln>
                  <a:noFill/>
                </a:ln>
                <a:solidFill>
                  <a:prstClr val="black"/>
                </a:solidFill>
                <a:effectLst/>
                <a:uLnTx/>
                <a:uFillTx/>
                <a:latin typeface="Calibri" panose="020F0502020204030204"/>
                <a:ea typeface="+mn-ea"/>
                <a:cs typeface="+mn-cs"/>
              </a:rPr>
              <a:t>Erwartungswert</a:t>
            </a:r>
          </a:p>
        </p:txBody>
      </p:sp>
      <p:sp>
        <p:nvSpPr>
          <p:cNvPr id="41" name="Textfeld 40"/>
          <p:cNvSpPr txBox="1"/>
          <p:nvPr/>
        </p:nvSpPr>
        <p:spPr>
          <a:xfrm>
            <a:off x="330498" y="1078544"/>
            <a:ext cx="161091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1" u="none" strike="noStrike" kern="1200" cap="none" spc="0" normalizeH="0" baseline="0" noProof="0" dirty="0">
                <a:ln>
                  <a:noFill/>
                </a:ln>
                <a:solidFill>
                  <a:prstClr val="black"/>
                </a:solidFill>
                <a:effectLst/>
                <a:uLnTx/>
                <a:uFillTx/>
                <a:latin typeface="Calibri" panose="020F0502020204030204"/>
                <a:ea typeface="+mn-ea"/>
                <a:cs typeface="+mn-cs"/>
              </a:rPr>
              <a:t>Urnenmodelle</a:t>
            </a:r>
          </a:p>
        </p:txBody>
      </p:sp>
      <p:cxnSp>
        <p:nvCxnSpPr>
          <p:cNvPr id="39" name="Gerade Verbindung mit Pfeil 38"/>
          <p:cNvCxnSpPr/>
          <p:nvPr/>
        </p:nvCxnSpPr>
        <p:spPr>
          <a:xfrm flipH="1">
            <a:off x="3889228" y="3825811"/>
            <a:ext cx="978061" cy="13265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Gerade Verbindung mit Pfeil 57"/>
          <p:cNvCxnSpPr/>
          <p:nvPr/>
        </p:nvCxnSpPr>
        <p:spPr>
          <a:xfrm>
            <a:off x="6789740" y="3739840"/>
            <a:ext cx="1133275" cy="14396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Gerade Verbindung mit Pfeil 59"/>
          <p:cNvCxnSpPr/>
          <p:nvPr/>
        </p:nvCxnSpPr>
        <p:spPr>
          <a:xfrm flipV="1">
            <a:off x="6558393" y="2032081"/>
            <a:ext cx="838870" cy="5349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5" name="Gerade Verbindung mit Pfeil 64"/>
          <p:cNvCxnSpPr/>
          <p:nvPr/>
        </p:nvCxnSpPr>
        <p:spPr>
          <a:xfrm flipH="1" flipV="1">
            <a:off x="4296544" y="2029161"/>
            <a:ext cx="676071" cy="4204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Textfeld 31"/>
          <p:cNvSpPr txBox="1"/>
          <p:nvPr/>
        </p:nvSpPr>
        <p:spPr>
          <a:xfrm>
            <a:off x="5119868" y="6171400"/>
            <a:ext cx="205941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1" u="none" strike="noStrike" kern="1200" cap="none" spc="0" normalizeH="0" baseline="0" noProof="0" dirty="0">
                <a:ln>
                  <a:noFill/>
                </a:ln>
                <a:solidFill>
                  <a:prstClr val="black"/>
                </a:solidFill>
                <a:effectLst/>
                <a:uLnTx/>
                <a:uFillTx/>
                <a:latin typeface="Calibri" panose="020F0502020204030204"/>
                <a:ea typeface="+mn-ea"/>
                <a:cs typeface="+mn-cs"/>
              </a:rPr>
              <a:t>Standardabweichung</a:t>
            </a:r>
          </a:p>
        </p:txBody>
      </p:sp>
      <p:sp>
        <p:nvSpPr>
          <p:cNvPr id="36" name="Textfeld 35"/>
          <p:cNvSpPr txBox="1"/>
          <p:nvPr/>
        </p:nvSpPr>
        <p:spPr>
          <a:xfrm>
            <a:off x="59834" y="6214997"/>
            <a:ext cx="294187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1" u="none" strike="noStrike" kern="1200" cap="none" spc="0" normalizeH="0" baseline="0" noProof="0" dirty="0">
                <a:ln>
                  <a:noFill/>
                </a:ln>
                <a:solidFill>
                  <a:prstClr val="black"/>
                </a:solidFill>
                <a:effectLst/>
                <a:uLnTx/>
                <a:uFillTx/>
                <a:latin typeface="Calibri" panose="020F0502020204030204"/>
                <a:ea typeface="+mn-ea"/>
                <a:cs typeface="+mn-cs"/>
              </a:rPr>
              <a:t>(Kumulierte) Binomialverteilung</a:t>
            </a:r>
          </a:p>
        </p:txBody>
      </p:sp>
      <mc:AlternateContent xmlns:mc="http://schemas.openxmlformats.org/markup-compatibility/2006" xmlns:a14="http://schemas.microsoft.com/office/drawing/2010/main">
        <mc:Choice Requires="a14">
          <p:sp>
            <p:nvSpPr>
              <p:cNvPr id="2" name="Rechteck 1"/>
              <p:cNvSpPr/>
              <p:nvPr/>
            </p:nvSpPr>
            <p:spPr>
              <a:xfrm>
                <a:off x="30108" y="4738983"/>
                <a:ext cx="3085973" cy="37228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de-DE" sz="12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𝑷</m:t>
                      </m:r>
                      <m:d>
                        <m:dPr>
                          <m:ctrlPr>
                            <a:rPr kumimoji="0" lang="de-DE" sz="12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de-DE" sz="12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𝑿</m:t>
                          </m:r>
                          <m:r>
                            <a:rPr kumimoji="0" lang="de-DE" sz="1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de-DE" sz="12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𝒌</m:t>
                          </m:r>
                        </m:e>
                      </m:d>
                      <m:r>
                        <a:rPr kumimoji="0" lang="de-DE" sz="1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de-DE" sz="12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𝑩</m:t>
                      </m:r>
                      <m:d>
                        <m:dPr>
                          <m:ctrlPr>
                            <a:rPr kumimoji="0" lang="de-DE" sz="12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de-DE" sz="12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𝒏</m:t>
                          </m:r>
                          <m:r>
                            <a:rPr kumimoji="0" lang="de-DE" sz="1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de-DE" sz="12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𝒑</m:t>
                          </m:r>
                          <m:r>
                            <a:rPr kumimoji="0" lang="de-DE" sz="1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de-DE" sz="12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𝒌</m:t>
                          </m:r>
                        </m:e>
                      </m:d>
                      <m:r>
                        <a:rPr kumimoji="0" lang="de-DE" sz="1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d>
                        <m:dPr>
                          <m:ctrlPr>
                            <a:rPr kumimoji="0" lang="de-DE"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m>
                            <m:mPr>
                              <m:mcs>
                                <m:mc>
                                  <m:mcPr>
                                    <m:count m:val="1"/>
                                    <m:mcJc m:val="center"/>
                                  </m:mcPr>
                                </m:mc>
                              </m:mcs>
                              <m:ctrlPr>
                                <a:rPr kumimoji="0" lang="de-DE"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mPr>
                            <m:mr>
                              <m:e>
                                <m:r>
                                  <a:rPr kumimoji="0" lang="de-DE" sz="12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𝒏</m:t>
                                </m:r>
                              </m:e>
                            </m:mr>
                            <m:mr>
                              <m:e>
                                <m:r>
                                  <a:rPr kumimoji="0" lang="de-DE" sz="12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𝒌</m:t>
                                </m:r>
                              </m:e>
                            </m:mr>
                          </m:m>
                        </m:e>
                      </m:d>
                      <m:sSup>
                        <m:sSupPr>
                          <m:ctrlPr>
                            <a:rPr kumimoji="0" lang="de-DE"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de-DE" sz="12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𝒑</m:t>
                          </m:r>
                        </m:e>
                        <m:sup>
                          <m:r>
                            <a:rPr kumimoji="0" lang="de-DE" sz="12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𝒌</m:t>
                          </m:r>
                        </m:sup>
                      </m:sSup>
                      <m:sSup>
                        <m:sSupPr>
                          <m:ctrlPr>
                            <a:rPr kumimoji="0" lang="de-DE"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d>
                            <m:dPr>
                              <m:ctrlPr>
                                <a:rPr kumimoji="0" lang="de-DE"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de-DE" sz="1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r>
                                <a:rPr kumimoji="0" lang="de-DE" sz="12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𝒑</m:t>
                              </m:r>
                            </m:e>
                          </m:d>
                        </m:e>
                        <m:sup>
                          <m:r>
                            <a:rPr kumimoji="0" lang="de-DE" sz="12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𝒏</m:t>
                          </m:r>
                          <m:r>
                            <a:rPr kumimoji="0" lang="de-DE" sz="12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de-DE" sz="12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𝒌</m:t>
                          </m:r>
                        </m:sup>
                      </m:sSup>
                    </m:oMath>
                  </m:oMathPara>
                </a14:m>
                <a:endParaRPr kumimoji="0" lang="de-D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 name="Rechteck 1"/>
              <p:cNvSpPr>
                <a:spLocks noRot="1" noChangeAspect="1" noMove="1" noResize="1" noEditPoints="1" noAdjustHandles="1" noChangeArrowheads="1" noChangeShapeType="1" noTextEdit="1"/>
              </p:cNvSpPr>
              <p:nvPr/>
            </p:nvSpPr>
            <p:spPr>
              <a:xfrm>
                <a:off x="30108" y="4738983"/>
                <a:ext cx="3085973" cy="372281"/>
              </a:xfrm>
              <a:prstGeom prst="rect">
                <a:avLst/>
              </a:prstGeom>
              <a:blipFill rotWithShape="0">
                <a:blip r:embed="rId5"/>
                <a:stretch>
                  <a:fillRect b="-3279"/>
                </a:stretch>
              </a:blipFill>
            </p:spPr>
            <p:txBody>
              <a:bodyPr/>
              <a:lstStyle/>
              <a:p>
                <a:r>
                  <a:rPr lang="de-DE">
                    <a:noFill/>
                  </a:rPr>
                  <a:t> </a:t>
                </a:r>
              </a:p>
            </p:txBody>
          </p:sp>
        </mc:Fallback>
      </mc:AlternateContent>
      <p:pic>
        <p:nvPicPr>
          <p:cNvPr id="8" name="Grafik 7"/>
          <p:cNvPicPr>
            <a:picLocks noChangeAspect="1"/>
          </p:cNvPicPr>
          <p:nvPr/>
        </p:nvPicPr>
        <p:blipFill>
          <a:blip r:embed="rId6"/>
          <a:stretch>
            <a:fillRect/>
          </a:stretch>
        </p:blipFill>
        <p:spPr>
          <a:xfrm>
            <a:off x="145617" y="1381071"/>
            <a:ext cx="1627149" cy="1282181"/>
          </a:xfrm>
          <a:prstGeom prst="rect">
            <a:avLst/>
          </a:prstGeom>
        </p:spPr>
      </p:pic>
      <p:sp>
        <p:nvSpPr>
          <p:cNvPr id="9" name="Textfeld 8"/>
          <p:cNvSpPr txBox="1"/>
          <p:nvPr/>
        </p:nvSpPr>
        <p:spPr>
          <a:xfrm>
            <a:off x="2587866" y="193829"/>
            <a:ext cx="1238107" cy="738664"/>
          </a:xfrm>
          <a:prstGeom prst="rect">
            <a:avLst/>
          </a:prstGeom>
          <a:solidFill>
            <a:schemeClr val="tx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prstClr val="black"/>
                </a:solidFill>
                <a:effectLst/>
                <a:uLnTx/>
                <a:uFillTx/>
                <a:latin typeface="Calibri" panose="020F0502020204030204"/>
                <a:ea typeface="+mn-ea"/>
                <a:cs typeface="+mn-cs"/>
              </a:rPr>
              <a:t>Mehrstufige Zufalls-experimente</a:t>
            </a:r>
          </a:p>
        </p:txBody>
      </p:sp>
      <p:sp>
        <p:nvSpPr>
          <p:cNvPr id="10" name="Pfeil nach unten 9"/>
          <p:cNvSpPr/>
          <p:nvPr/>
        </p:nvSpPr>
        <p:spPr>
          <a:xfrm>
            <a:off x="3058896" y="915351"/>
            <a:ext cx="350454" cy="3105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Textfeld 45"/>
          <p:cNvSpPr txBox="1"/>
          <p:nvPr/>
        </p:nvSpPr>
        <p:spPr>
          <a:xfrm>
            <a:off x="1195682" y="2235123"/>
            <a:ext cx="149145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1" u="none" strike="noStrike" kern="1200" cap="none" spc="0" normalizeH="0" baseline="0" noProof="0" dirty="0">
                <a:ln>
                  <a:noFill/>
                </a:ln>
                <a:solidFill>
                  <a:prstClr val="black"/>
                </a:solidFill>
                <a:effectLst/>
                <a:uLnTx/>
                <a:uFillTx/>
                <a:latin typeface="Calibri" panose="020F0502020204030204"/>
                <a:ea typeface="+mn-ea"/>
                <a:cs typeface="+mn-cs"/>
              </a:rPr>
              <a:t>→ Lottomodell</a:t>
            </a:r>
          </a:p>
        </p:txBody>
      </p:sp>
      <p:pic>
        <p:nvPicPr>
          <p:cNvPr id="11" name="Grafik 10"/>
          <p:cNvPicPr>
            <a:picLocks noChangeAspect="1"/>
          </p:cNvPicPr>
          <p:nvPr/>
        </p:nvPicPr>
        <p:blipFill>
          <a:blip r:embed="rId7"/>
          <a:stretch>
            <a:fillRect/>
          </a:stretch>
        </p:blipFill>
        <p:spPr>
          <a:xfrm>
            <a:off x="1195682" y="2584554"/>
            <a:ext cx="1534098" cy="913050"/>
          </a:xfrm>
          <a:prstGeom prst="rect">
            <a:avLst/>
          </a:prstGeom>
        </p:spPr>
      </p:pic>
      <p:pic>
        <p:nvPicPr>
          <p:cNvPr id="12" name="Grafik 11"/>
          <p:cNvPicPr>
            <a:picLocks noChangeAspect="1"/>
          </p:cNvPicPr>
          <p:nvPr/>
        </p:nvPicPr>
        <p:blipFill>
          <a:blip r:embed="rId8"/>
          <a:stretch>
            <a:fillRect/>
          </a:stretch>
        </p:blipFill>
        <p:spPr>
          <a:xfrm>
            <a:off x="690503" y="5069880"/>
            <a:ext cx="1070897" cy="1145117"/>
          </a:xfrm>
          <a:prstGeom prst="rect">
            <a:avLst/>
          </a:prstGeom>
        </p:spPr>
      </p:pic>
      <mc:AlternateContent xmlns:mc="http://schemas.openxmlformats.org/markup-compatibility/2006" xmlns:a14="http://schemas.microsoft.com/office/drawing/2010/main">
        <mc:Choice Requires="a14">
          <p:sp>
            <p:nvSpPr>
              <p:cNvPr id="49" name="Textfeld 48"/>
              <p:cNvSpPr txBox="1"/>
              <p:nvPr/>
            </p:nvSpPr>
            <p:spPr>
              <a:xfrm>
                <a:off x="9627789" y="5459917"/>
                <a:ext cx="1341041"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Calibri" panose="020F0502020204030204"/>
                    <a:ea typeface="+mn-ea"/>
                    <a:cs typeface="+mn-cs"/>
                  </a:rPr>
                  <a:t>1</a:t>
                </a:r>
                <a14:m>
                  <m:oMath xmlns:m="http://schemas.openxmlformats.org/officeDocument/2006/math">
                    <m:r>
                      <a:rPr kumimoji="0" lang="de-DE"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de-DE"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𝜎</m:t>
                    </m:r>
                    <m:r>
                      <a:rPr kumimoji="0" lang="de-DE"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oMath>
                </a14:m>
                <a:r>
                  <a:rPr kumimoji="0" lang="de-DE" sz="1600" b="0" i="0" u="none" strike="noStrike" kern="1200" cap="none" spc="0" normalizeH="0" baseline="0" noProof="0" dirty="0">
                    <a:ln>
                      <a:noFill/>
                    </a:ln>
                    <a:solidFill>
                      <a:prstClr val="black"/>
                    </a:solidFill>
                    <a:effectLst/>
                    <a:uLnTx/>
                    <a:uFillTx/>
                    <a:latin typeface="Calibri" panose="020F0502020204030204"/>
                    <a:ea typeface="+mn-ea"/>
                    <a:cs typeface="+mn-cs"/>
                  </a:rPr>
                  <a:t>Regel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Calibri" panose="020F0502020204030204"/>
                    <a:ea typeface="+mn-ea"/>
                    <a:cs typeface="+mn-cs"/>
                  </a:rPr>
                  <a:t>2</a:t>
                </a:r>
                <a14:m>
                  <m:oMath xmlns:m="http://schemas.openxmlformats.org/officeDocument/2006/math">
                    <m:r>
                      <a:rPr kumimoji="0" lang="de-DE"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de-DE"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𝜎</m:t>
                    </m:r>
                    <m:r>
                      <a:rPr kumimoji="0" lang="de-DE"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oMath>
                </a14:m>
                <a:r>
                  <a:rPr kumimoji="0" lang="de-DE" sz="1600" b="0" i="0" u="none" strike="noStrike" kern="1200" cap="none" spc="0" normalizeH="0" baseline="0" noProof="0" dirty="0">
                    <a:ln>
                      <a:noFill/>
                    </a:ln>
                    <a:solidFill>
                      <a:prstClr val="black"/>
                    </a:solidFill>
                    <a:effectLst/>
                    <a:uLnTx/>
                    <a:uFillTx/>
                    <a:latin typeface="Calibri" panose="020F0502020204030204"/>
                    <a:ea typeface="+mn-ea"/>
                    <a:cs typeface="+mn-cs"/>
                  </a:rPr>
                  <a:t>Reel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Calibri" panose="020F0502020204030204"/>
                    <a:ea typeface="+mn-ea"/>
                    <a:cs typeface="+mn-cs"/>
                  </a:rPr>
                  <a:t>3</a:t>
                </a:r>
                <a14:m>
                  <m:oMath xmlns:m="http://schemas.openxmlformats.org/officeDocument/2006/math">
                    <m:r>
                      <a:rPr kumimoji="0" lang="de-DE"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de-DE"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𝜎</m:t>
                    </m:r>
                    <m:r>
                      <a:rPr kumimoji="0" lang="de-DE" sz="16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oMath>
                </a14:m>
                <a:r>
                  <a:rPr kumimoji="0" lang="de-DE" sz="1600" b="0" i="0" u="none" strike="noStrike" kern="1200" cap="none" spc="0" normalizeH="0" baseline="0" noProof="0" dirty="0">
                    <a:ln>
                      <a:noFill/>
                    </a:ln>
                    <a:solidFill>
                      <a:prstClr val="black"/>
                    </a:solidFill>
                    <a:effectLst/>
                    <a:uLnTx/>
                    <a:uFillTx/>
                    <a:latin typeface="Calibri" panose="020F0502020204030204"/>
                    <a:ea typeface="+mn-ea"/>
                    <a:cs typeface="+mn-cs"/>
                  </a:rPr>
                  <a:t>Regel</a:t>
                </a:r>
                <a:endParaRPr kumimoji="0" lang="de-DE" sz="16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49" name="Textfeld 48"/>
              <p:cNvSpPr txBox="1">
                <a:spLocks noRot="1" noChangeAspect="1" noMove="1" noResize="1" noEditPoints="1" noAdjustHandles="1" noChangeArrowheads="1" noChangeShapeType="1" noTextEdit="1"/>
              </p:cNvSpPr>
              <p:nvPr/>
            </p:nvSpPr>
            <p:spPr>
              <a:xfrm>
                <a:off x="9627789" y="5459917"/>
                <a:ext cx="1341041" cy="861774"/>
              </a:xfrm>
              <a:prstGeom prst="rect">
                <a:avLst/>
              </a:prstGeom>
              <a:blipFill>
                <a:blip r:embed="rId9"/>
                <a:stretch>
                  <a:fillRect l="-2273" t="-2128" b="-4965"/>
                </a:stretch>
              </a:blipFill>
            </p:spPr>
            <p:txBody>
              <a:bodyPr/>
              <a:lstStyle/>
              <a:p>
                <a:r>
                  <a:rPr lang="de-DE">
                    <a:noFill/>
                  </a:rPr>
                  <a:t> </a:t>
                </a:r>
              </a:p>
            </p:txBody>
          </p:sp>
        </mc:Fallback>
      </mc:AlternateContent>
      <p:pic>
        <p:nvPicPr>
          <p:cNvPr id="17" name="Grafik 16"/>
          <p:cNvPicPr>
            <a:picLocks noChangeAspect="1"/>
          </p:cNvPicPr>
          <p:nvPr/>
        </p:nvPicPr>
        <p:blipFill>
          <a:blip r:embed="rId10"/>
          <a:stretch>
            <a:fillRect/>
          </a:stretch>
        </p:blipFill>
        <p:spPr>
          <a:xfrm>
            <a:off x="4815339" y="2339722"/>
            <a:ext cx="2116463" cy="1583621"/>
          </a:xfrm>
          <a:prstGeom prst="rect">
            <a:avLst/>
          </a:prstGeom>
        </p:spPr>
      </p:pic>
      <p:sp>
        <p:nvSpPr>
          <p:cNvPr id="35" name="Textfeld 34"/>
          <p:cNvSpPr txBox="1"/>
          <p:nvPr/>
        </p:nvSpPr>
        <p:spPr>
          <a:xfrm>
            <a:off x="-10603" y="11843"/>
            <a:ext cx="1859112" cy="1015663"/>
          </a:xfrm>
          <a:prstGeom prst="rect">
            <a:avLst/>
          </a:prstGeom>
          <a:solidFill>
            <a:schemeClr val="accent1">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Zurück zur Präsentation: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Klicken Sie </a:t>
            </a:r>
            <a:r>
              <a:rPr kumimoji="0" lang="de-DE" sz="20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hlinkClick r:id="rId11" action="ppaction://hlinksldjump"/>
              </a:rPr>
              <a:t>hier</a:t>
            </a:r>
            <a:r>
              <a:rPr kumimoji="0" lang="de-DE" sz="20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a:t>
            </a:r>
          </a:p>
        </p:txBody>
      </p:sp>
      <p:pic>
        <p:nvPicPr>
          <p:cNvPr id="2050" name="Picture 2" descr="Bildergebnis für hypothesentest aufgaben">
            <a:extLst>
              <a:ext uri="{FF2B5EF4-FFF2-40B4-BE49-F238E27FC236}">
                <a16:creationId xmlns:a16="http://schemas.microsoft.com/office/drawing/2014/main" id="{A592A7E6-F219-4F15-9F07-984AA891401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570630" y="300768"/>
            <a:ext cx="1838801" cy="1327346"/>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17F85D12-4E5D-4F8C-843E-F7C3A53EFC6C}"/>
              </a:ext>
            </a:extLst>
          </p:cNvPr>
          <p:cNvSpPr txBox="1"/>
          <p:nvPr/>
        </p:nvSpPr>
        <p:spPr>
          <a:xfrm>
            <a:off x="8682889" y="2190022"/>
            <a:ext cx="12762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beidseitig</a:t>
            </a:r>
          </a:p>
        </p:txBody>
      </p:sp>
      <p:sp>
        <p:nvSpPr>
          <p:cNvPr id="19" name="Textfeld 18">
            <a:extLst>
              <a:ext uri="{FF2B5EF4-FFF2-40B4-BE49-F238E27FC236}">
                <a16:creationId xmlns:a16="http://schemas.microsoft.com/office/drawing/2014/main" id="{0DC4CC4B-E26D-4A61-838E-A9456BCA3580}"/>
              </a:ext>
            </a:extLst>
          </p:cNvPr>
          <p:cNvSpPr txBox="1"/>
          <p:nvPr/>
        </p:nvSpPr>
        <p:spPr>
          <a:xfrm flipH="1">
            <a:off x="9484219" y="1912201"/>
            <a:ext cx="20116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einseitig</a:t>
            </a:r>
          </a:p>
        </p:txBody>
      </p:sp>
      <p:sp>
        <p:nvSpPr>
          <p:cNvPr id="21" name="Textfeld 20">
            <a:extLst>
              <a:ext uri="{FF2B5EF4-FFF2-40B4-BE49-F238E27FC236}">
                <a16:creationId xmlns:a16="http://schemas.microsoft.com/office/drawing/2014/main" id="{C86587FE-C660-4415-B2DA-5746A4D48861}"/>
              </a:ext>
            </a:extLst>
          </p:cNvPr>
          <p:cNvSpPr txBox="1"/>
          <p:nvPr/>
        </p:nvSpPr>
        <p:spPr>
          <a:xfrm>
            <a:off x="9720111" y="2457625"/>
            <a:ext cx="20116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                -Fehler</a:t>
            </a:r>
          </a:p>
        </p:txBody>
      </p:sp>
      <p:grpSp>
        <p:nvGrpSpPr>
          <p:cNvPr id="30" name="Gruppieren 29">
            <a:extLst>
              <a:ext uri="{FF2B5EF4-FFF2-40B4-BE49-F238E27FC236}">
                <a16:creationId xmlns:a16="http://schemas.microsoft.com/office/drawing/2014/main" id="{FEDD1D3B-2D90-4404-8546-16A3AAE2BB93}"/>
              </a:ext>
            </a:extLst>
          </p:cNvPr>
          <p:cNvGrpSpPr/>
          <p:nvPr/>
        </p:nvGrpSpPr>
        <p:grpSpPr>
          <a:xfrm>
            <a:off x="9720111" y="2549136"/>
            <a:ext cx="792360" cy="376200"/>
            <a:chOff x="9694865" y="4337750"/>
            <a:chExt cx="792360" cy="376200"/>
          </a:xfrm>
        </p:grpSpPr>
        <mc:AlternateContent xmlns:mc="http://schemas.openxmlformats.org/markup-compatibility/2006" xmlns:p14="http://schemas.microsoft.com/office/powerpoint/2010/main">
          <mc:Choice Requires="p14">
            <p:contentPart p14:bwMode="auto" r:id="rId13">
              <p14:nvContentPartPr>
                <p14:cNvPr id="22" name="Freihand 21">
                  <a:extLst>
                    <a:ext uri="{FF2B5EF4-FFF2-40B4-BE49-F238E27FC236}">
                      <a16:creationId xmlns:a16="http://schemas.microsoft.com/office/drawing/2014/main" id="{1700BF67-0067-4D08-98D9-214D87D6B3FB}"/>
                    </a:ext>
                  </a:extLst>
                </p14:cNvPr>
                <p14:cNvContentPartPr/>
                <p14:nvPr/>
              </p14:nvContentPartPr>
              <p14:xfrm>
                <a:off x="9820865" y="4340990"/>
                <a:ext cx="79560" cy="155880"/>
              </p14:xfrm>
            </p:contentPart>
          </mc:Choice>
          <mc:Fallback xmlns="">
            <p:pic>
              <p:nvPicPr>
                <p:cNvPr id="22" name="Freihand 21">
                  <a:extLst>
                    <a:ext uri="{FF2B5EF4-FFF2-40B4-BE49-F238E27FC236}">
                      <a16:creationId xmlns:a16="http://schemas.microsoft.com/office/drawing/2014/main" id="{1700BF67-0067-4D08-98D9-214D87D6B3FB}"/>
                    </a:ext>
                  </a:extLst>
                </p:cNvPr>
                <p:cNvPicPr/>
                <p:nvPr/>
              </p:nvPicPr>
              <p:blipFill>
                <a:blip r:embed="rId14"/>
                <a:stretch>
                  <a:fillRect/>
                </a:stretch>
              </p:blipFill>
              <p:spPr>
                <a:xfrm>
                  <a:off x="9812225" y="4331990"/>
                  <a:ext cx="97200" cy="1735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4" name="Freihand 23">
                  <a:extLst>
                    <a:ext uri="{FF2B5EF4-FFF2-40B4-BE49-F238E27FC236}">
                      <a16:creationId xmlns:a16="http://schemas.microsoft.com/office/drawing/2014/main" id="{CDE46813-7B25-4696-9AC5-91895C6819AC}"/>
                    </a:ext>
                  </a:extLst>
                </p14:cNvPr>
                <p14:cNvContentPartPr/>
                <p14:nvPr/>
              </p14:nvContentPartPr>
              <p14:xfrm>
                <a:off x="9694865" y="4415150"/>
                <a:ext cx="230760" cy="130680"/>
              </p14:xfrm>
            </p:contentPart>
          </mc:Choice>
          <mc:Fallback xmlns="">
            <p:pic>
              <p:nvPicPr>
                <p:cNvPr id="24" name="Freihand 23">
                  <a:extLst>
                    <a:ext uri="{FF2B5EF4-FFF2-40B4-BE49-F238E27FC236}">
                      <a16:creationId xmlns:a16="http://schemas.microsoft.com/office/drawing/2014/main" id="{CDE46813-7B25-4696-9AC5-91895C6819AC}"/>
                    </a:ext>
                  </a:extLst>
                </p:cNvPr>
                <p:cNvPicPr/>
                <p:nvPr/>
              </p:nvPicPr>
              <p:blipFill>
                <a:blip r:embed="rId16"/>
                <a:stretch>
                  <a:fillRect/>
                </a:stretch>
              </p:blipFill>
              <p:spPr>
                <a:xfrm>
                  <a:off x="9686225" y="4406150"/>
                  <a:ext cx="248400" cy="1483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6" name="Freihand 25">
                  <a:extLst>
                    <a:ext uri="{FF2B5EF4-FFF2-40B4-BE49-F238E27FC236}">
                      <a16:creationId xmlns:a16="http://schemas.microsoft.com/office/drawing/2014/main" id="{81FFD400-87E1-4EF4-B847-C8CFFA991F93}"/>
                    </a:ext>
                  </a:extLst>
                </p14:cNvPr>
                <p14:cNvContentPartPr/>
                <p14:nvPr/>
              </p14:nvContentPartPr>
              <p14:xfrm>
                <a:off x="9986465" y="4445390"/>
                <a:ext cx="138240" cy="30960"/>
              </p14:xfrm>
            </p:contentPart>
          </mc:Choice>
          <mc:Fallback xmlns="">
            <p:pic>
              <p:nvPicPr>
                <p:cNvPr id="26" name="Freihand 25">
                  <a:extLst>
                    <a:ext uri="{FF2B5EF4-FFF2-40B4-BE49-F238E27FC236}">
                      <a16:creationId xmlns:a16="http://schemas.microsoft.com/office/drawing/2014/main" id="{81FFD400-87E1-4EF4-B847-C8CFFA991F93}"/>
                    </a:ext>
                  </a:extLst>
                </p:cNvPr>
                <p:cNvPicPr/>
                <p:nvPr/>
              </p:nvPicPr>
              <p:blipFill>
                <a:blip r:embed="rId18"/>
                <a:stretch>
                  <a:fillRect/>
                </a:stretch>
              </p:blipFill>
              <p:spPr>
                <a:xfrm>
                  <a:off x="9977825" y="4436750"/>
                  <a:ext cx="155880" cy="486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8" name="Freihand 27">
                  <a:extLst>
                    <a:ext uri="{FF2B5EF4-FFF2-40B4-BE49-F238E27FC236}">
                      <a16:creationId xmlns:a16="http://schemas.microsoft.com/office/drawing/2014/main" id="{6C56A7ED-B8A4-408A-9996-80AC4192C4D6}"/>
                    </a:ext>
                  </a:extLst>
                </p14:cNvPr>
                <p14:cNvContentPartPr/>
                <p14:nvPr/>
              </p14:nvContentPartPr>
              <p14:xfrm>
                <a:off x="10162505" y="4531430"/>
                <a:ext cx="72000" cy="182520"/>
              </p14:xfrm>
            </p:contentPart>
          </mc:Choice>
          <mc:Fallback xmlns="">
            <p:pic>
              <p:nvPicPr>
                <p:cNvPr id="28" name="Freihand 27">
                  <a:extLst>
                    <a:ext uri="{FF2B5EF4-FFF2-40B4-BE49-F238E27FC236}">
                      <a16:creationId xmlns:a16="http://schemas.microsoft.com/office/drawing/2014/main" id="{6C56A7ED-B8A4-408A-9996-80AC4192C4D6}"/>
                    </a:ext>
                  </a:extLst>
                </p:cNvPr>
                <p:cNvPicPr/>
                <p:nvPr/>
              </p:nvPicPr>
              <p:blipFill>
                <a:blip r:embed="rId20"/>
                <a:stretch>
                  <a:fillRect/>
                </a:stretch>
              </p:blipFill>
              <p:spPr>
                <a:xfrm>
                  <a:off x="10153505" y="4522790"/>
                  <a:ext cx="89640" cy="2001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9" name="Freihand 28">
                  <a:extLst>
                    <a:ext uri="{FF2B5EF4-FFF2-40B4-BE49-F238E27FC236}">
                      <a16:creationId xmlns:a16="http://schemas.microsoft.com/office/drawing/2014/main" id="{2F75E6D8-9E96-4880-92DE-52C2B8B587DE}"/>
                    </a:ext>
                  </a:extLst>
                </p14:cNvPr>
                <p14:cNvContentPartPr/>
                <p14:nvPr/>
              </p14:nvContentPartPr>
              <p14:xfrm>
                <a:off x="10292465" y="4337750"/>
                <a:ext cx="194760" cy="278640"/>
              </p14:xfrm>
            </p:contentPart>
          </mc:Choice>
          <mc:Fallback xmlns="">
            <p:pic>
              <p:nvPicPr>
                <p:cNvPr id="29" name="Freihand 28">
                  <a:extLst>
                    <a:ext uri="{FF2B5EF4-FFF2-40B4-BE49-F238E27FC236}">
                      <a16:creationId xmlns:a16="http://schemas.microsoft.com/office/drawing/2014/main" id="{2F75E6D8-9E96-4880-92DE-52C2B8B587DE}"/>
                    </a:ext>
                  </a:extLst>
                </p:cNvPr>
                <p:cNvPicPr/>
                <p:nvPr/>
              </p:nvPicPr>
              <p:blipFill>
                <a:blip r:embed="rId22"/>
                <a:stretch>
                  <a:fillRect/>
                </a:stretch>
              </p:blipFill>
              <p:spPr>
                <a:xfrm>
                  <a:off x="10283825" y="4328750"/>
                  <a:ext cx="212400" cy="296280"/>
                </a:xfrm>
                <a:prstGeom prst="rect">
                  <a:avLst/>
                </a:prstGeom>
              </p:spPr>
            </p:pic>
          </mc:Fallback>
        </mc:AlternateContent>
      </p:grpSp>
      <p:pic>
        <p:nvPicPr>
          <p:cNvPr id="16" name="Aufgezeichneter Sound">
            <a:hlinkClick r:id="" action="ppaction://media"/>
            <a:extLst>
              <a:ext uri="{FF2B5EF4-FFF2-40B4-BE49-F238E27FC236}">
                <a16:creationId xmlns:a16="http://schemas.microsoft.com/office/drawing/2014/main" id="{C03FFFE0-04DE-4B38-81F1-8B4B0DD46980}"/>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5614292" y="822879"/>
            <a:ext cx="487363" cy="487363"/>
          </a:xfrm>
          <a:prstGeom prst="rect">
            <a:avLst/>
          </a:prstGeom>
        </p:spPr>
      </p:pic>
    </p:spTree>
    <p:extLst>
      <p:ext uri="{BB962C8B-B14F-4D97-AF65-F5344CB8AC3E}">
        <p14:creationId xmlns:p14="http://schemas.microsoft.com/office/powerpoint/2010/main" val="4213013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79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p:cNvGrpSpPr/>
          <p:nvPr/>
        </p:nvGrpSpPr>
        <p:grpSpPr>
          <a:xfrm>
            <a:off x="0" y="0"/>
            <a:ext cx="12192000" cy="1120346"/>
            <a:chOff x="0" y="0"/>
            <a:chExt cx="12192000" cy="1120346"/>
          </a:xfrm>
        </p:grpSpPr>
        <p:pic>
          <p:nvPicPr>
            <p:cNvPr id="6" name="Grafik 5"/>
            <p:cNvPicPr>
              <a:picLocks noChangeAspect="1"/>
            </p:cNvPicPr>
            <p:nvPr/>
          </p:nvPicPr>
          <p:blipFill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r="59058"/>
            <a:stretch/>
          </p:blipFill>
          <p:spPr>
            <a:xfrm>
              <a:off x="0" y="0"/>
              <a:ext cx="4442908" cy="1120346"/>
            </a:xfrm>
            <a:prstGeom prst="rect">
              <a:avLst/>
            </a:prstGeom>
          </p:spPr>
        </p:pic>
        <p:pic>
          <p:nvPicPr>
            <p:cNvPr id="7" name="Grafik 6"/>
            <p:cNvPicPr>
              <a:picLocks noChangeAspect="1"/>
            </p:cNvPicPr>
            <p:nvPr/>
          </p:nvPicPr>
          <p:blipFill>
            <a:blip r:embed="rId5" cstate="print">
              <a:duotone>
                <a:schemeClr val="accent1">
                  <a:shade val="45000"/>
                  <a:satMod val="135000"/>
                </a:schemeClr>
                <a:prstClr val="white"/>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313816" y="0"/>
              <a:ext cx="7878184" cy="1120346"/>
            </a:xfrm>
            <a:prstGeom prst="rect">
              <a:avLst/>
            </a:prstGeom>
          </p:spPr>
        </p:pic>
        <p:pic>
          <p:nvPicPr>
            <p:cNvPr id="8" name="Grafik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237" y="63008"/>
              <a:ext cx="807309" cy="994330"/>
            </a:xfrm>
            <a:prstGeom prst="rect">
              <a:avLst/>
            </a:prstGeom>
          </p:spPr>
        </p:pic>
      </p:grpSp>
      <p:sp>
        <p:nvSpPr>
          <p:cNvPr id="11" name="Foliennummernplatzhalter 10"/>
          <p:cNvSpPr>
            <a:spLocks noGrp="1"/>
          </p:cNvSpPr>
          <p:nvPr>
            <p:ph type="sldNum" sz="quarter" idx="12"/>
          </p:nvPr>
        </p:nvSpPr>
        <p:spPr/>
        <p:txBody>
          <a:bodyPr/>
          <a:lstStyle/>
          <a:p>
            <a:fld id="{2607B27A-A74D-44D4-A2BA-E804DD41D3D7}" type="slidenum">
              <a:rPr lang="de-DE" smtClean="0"/>
              <a:t>18</a:t>
            </a:fld>
            <a:endParaRPr lang="de-DE"/>
          </a:p>
        </p:txBody>
      </p:sp>
      <p:sp>
        <p:nvSpPr>
          <p:cNvPr id="9" name="Titel 1"/>
          <p:cNvSpPr>
            <a:spLocks noGrp="1"/>
          </p:cNvSpPr>
          <p:nvPr>
            <p:ph type="ctrTitle"/>
          </p:nvPr>
        </p:nvSpPr>
        <p:spPr>
          <a:xfrm>
            <a:off x="1717184" y="1498601"/>
            <a:ext cx="9144000" cy="1930399"/>
          </a:xfrm>
          <a:solidFill>
            <a:schemeClr val="accent1">
              <a:lumMod val="20000"/>
              <a:lumOff val="80000"/>
            </a:schemeClr>
          </a:solidFill>
        </p:spPr>
        <p:txBody>
          <a:bodyPr>
            <a:normAutofit/>
          </a:bodyPr>
          <a:lstStyle/>
          <a:p>
            <a:pPr>
              <a:lnSpc>
                <a:spcPct val="100000"/>
              </a:lnSpc>
            </a:pPr>
            <a:r>
              <a:rPr lang="de-DE" sz="4000" b="1" i="1" dirty="0"/>
              <a:t>Die LK-Lehrer*Innen danken für Ihr Interesse und </a:t>
            </a:r>
            <a:r>
              <a:rPr lang="de-DE" sz="4000" b="1" i="1"/>
              <a:t>freuen sich auf </a:t>
            </a:r>
            <a:r>
              <a:rPr lang="de-DE" sz="4000" b="1" i="1" dirty="0"/>
              <a:t>mathematisch interessierte Schüler*Innen </a:t>
            </a:r>
          </a:p>
        </p:txBody>
      </p:sp>
      <p:pic>
        <p:nvPicPr>
          <p:cNvPr id="1026" name="Picture 2">
            <a:extLst>
              <a:ext uri="{FF2B5EF4-FFF2-40B4-BE49-F238E27FC236}">
                <a16:creationId xmlns:a16="http://schemas.microsoft.com/office/drawing/2014/main" id="{CA28D6BD-C811-4577-894B-57FE63196A2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984403">
            <a:off x="1870362" y="3647146"/>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5A0EC73A-B22F-4DE5-A36A-88534E8F421E}"/>
              </a:ext>
            </a:extLst>
          </p:cNvPr>
          <p:cNvSpPr txBox="1"/>
          <p:nvPr/>
        </p:nvSpPr>
        <p:spPr>
          <a:xfrm flipH="1">
            <a:off x="3481646" y="5851651"/>
            <a:ext cx="1166554" cy="369332"/>
          </a:xfrm>
          <a:prstGeom prst="rect">
            <a:avLst/>
          </a:prstGeom>
          <a:noFill/>
        </p:spPr>
        <p:txBody>
          <a:bodyPr wrap="square" rtlCol="0">
            <a:spAutoFit/>
          </a:bodyPr>
          <a:lstStyle/>
          <a:p>
            <a:r>
              <a:rPr lang="de-DE" dirty="0"/>
              <a:t>Herr Baars</a:t>
            </a:r>
          </a:p>
        </p:txBody>
      </p:sp>
      <p:sp>
        <p:nvSpPr>
          <p:cNvPr id="5" name="Textfeld 4">
            <a:extLst>
              <a:ext uri="{FF2B5EF4-FFF2-40B4-BE49-F238E27FC236}">
                <a16:creationId xmlns:a16="http://schemas.microsoft.com/office/drawing/2014/main" id="{29B1601B-C28F-42FB-917C-73E1103E9FDA}"/>
              </a:ext>
            </a:extLst>
          </p:cNvPr>
          <p:cNvSpPr txBox="1"/>
          <p:nvPr/>
        </p:nvSpPr>
        <p:spPr>
          <a:xfrm>
            <a:off x="8070273" y="5849631"/>
            <a:ext cx="1648690" cy="369332"/>
          </a:xfrm>
          <a:prstGeom prst="rect">
            <a:avLst/>
          </a:prstGeom>
          <a:noFill/>
        </p:spPr>
        <p:txBody>
          <a:bodyPr wrap="square" rtlCol="0">
            <a:spAutoFit/>
          </a:bodyPr>
          <a:lstStyle/>
          <a:p>
            <a:r>
              <a:rPr lang="de-DE" dirty="0"/>
              <a:t>Frau Mierswa</a:t>
            </a:r>
          </a:p>
        </p:txBody>
      </p:sp>
      <p:pic>
        <p:nvPicPr>
          <p:cNvPr id="12" name="Picture 2" descr="Bildergebnis für mathematik">
            <a:extLst>
              <a:ext uri="{FF2B5EF4-FFF2-40B4-BE49-F238E27FC236}">
                <a16:creationId xmlns:a16="http://schemas.microsoft.com/office/drawing/2014/main" id="{0A9D2BCE-546E-47CD-84D9-1B3168DCBC1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23577" y="3652485"/>
            <a:ext cx="1653587" cy="1240190"/>
          </a:xfrm>
          <a:prstGeom prst="rect">
            <a:avLst/>
          </a:prstGeom>
          <a:noFill/>
          <a:extLst>
            <a:ext uri="{909E8E84-426E-40DD-AFC4-6F175D3DCCD1}">
              <a14:hiddenFill xmlns:a14="http://schemas.microsoft.com/office/drawing/2010/main">
                <a:solidFill>
                  <a:srgbClr val="FFFFFF"/>
                </a:solidFill>
              </a14:hiddenFill>
            </a:ext>
          </a:extLst>
        </p:spPr>
      </p:pic>
      <p:pic>
        <p:nvPicPr>
          <p:cNvPr id="2" name="9bbf36c1-eb0a-422d-be5b-28e9e5278c34" descr="Image">
            <a:extLst>
              <a:ext uri="{FF2B5EF4-FFF2-40B4-BE49-F238E27FC236}">
                <a16:creationId xmlns:a16="http://schemas.microsoft.com/office/drawing/2014/main" id="{0E39D9E6-C4F1-431B-81EA-A4A239CE84C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611255">
            <a:off x="8430888" y="3686050"/>
            <a:ext cx="2194974" cy="2208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Aufgezeichneter Sound">
            <a:hlinkClick r:id="" action="ppaction://media"/>
            <a:extLst>
              <a:ext uri="{FF2B5EF4-FFF2-40B4-BE49-F238E27FC236}">
                <a16:creationId xmlns:a16="http://schemas.microsoft.com/office/drawing/2014/main" id="{1C2053D4-00A4-44AA-9AE2-17C0E856749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659179" y="394771"/>
            <a:ext cx="487363" cy="487363"/>
          </a:xfrm>
          <a:prstGeom prst="rect">
            <a:avLst/>
          </a:prstGeom>
        </p:spPr>
      </p:pic>
    </p:spTree>
    <p:extLst>
      <p:ext uri="{BB962C8B-B14F-4D97-AF65-F5344CB8AC3E}">
        <p14:creationId xmlns:p14="http://schemas.microsoft.com/office/powerpoint/2010/main" val="2630268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1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p:cNvGrpSpPr/>
          <p:nvPr/>
        </p:nvGrpSpPr>
        <p:grpSpPr>
          <a:xfrm>
            <a:off x="1588" y="3851"/>
            <a:ext cx="12192000" cy="1120346"/>
            <a:chOff x="0" y="0"/>
            <a:chExt cx="12192000" cy="1120346"/>
          </a:xfrm>
        </p:grpSpPr>
        <p:pic>
          <p:nvPicPr>
            <p:cNvPr id="6" name="Grafik 5"/>
            <p:cNvPicPr>
              <a:picLocks noChangeAspect="1"/>
            </p:cNvPicPr>
            <p:nvPr/>
          </p:nvPicPr>
          <p:blipFill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r="59058"/>
            <a:stretch/>
          </p:blipFill>
          <p:spPr>
            <a:xfrm>
              <a:off x="0" y="0"/>
              <a:ext cx="4442908" cy="1120346"/>
            </a:xfrm>
            <a:prstGeom prst="rect">
              <a:avLst/>
            </a:prstGeom>
          </p:spPr>
        </p:pic>
        <p:pic>
          <p:nvPicPr>
            <p:cNvPr id="7" name="Grafik 6"/>
            <p:cNvPicPr>
              <a:picLocks noChangeAspect="1"/>
            </p:cNvPicPr>
            <p:nvPr/>
          </p:nvPicPr>
          <p:blipFill>
            <a:blip r:embed="rId5" cstate="print">
              <a:duotone>
                <a:schemeClr val="accent1">
                  <a:shade val="45000"/>
                  <a:satMod val="135000"/>
                </a:schemeClr>
                <a:prstClr val="white"/>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313816" y="0"/>
              <a:ext cx="7878184" cy="1120346"/>
            </a:xfrm>
            <a:prstGeom prst="rect">
              <a:avLst/>
            </a:prstGeom>
          </p:spPr>
        </p:pic>
        <p:pic>
          <p:nvPicPr>
            <p:cNvPr id="8" name="Grafik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237" y="63008"/>
              <a:ext cx="807309" cy="994330"/>
            </a:xfrm>
            <a:prstGeom prst="rect">
              <a:avLst/>
            </a:prstGeom>
          </p:spPr>
        </p:pic>
      </p:grpSp>
      <p:sp>
        <p:nvSpPr>
          <p:cNvPr id="11" name="Foliennummernplatzhalter 10"/>
          <p:cNvSpPr>
            <a:spLocks noGrp="1"/>
          </p:cNvSpPr>
          <p:nvPr>
            <p:ph type="sldNum" sz="quarter" idx="12"/>
          </p:nvPr>
        </p:nvSpPr>
        <p:spPr/>
        <p:txBody>
          <a:bodyPr/>
          <a:lstStyle/>
          <a:p>
            <a:fld id="{2607B27A-A74D-44D4-A2BA-E804DD41D3D7}" type="slidenum">
              <a:rPr lang="de-DE" smtClean="0"/>
              <a:t>2</a:t>
            </a:fld>
            <a:endParaRPr lang="de-DE" dirty="0"/>
          </a:p>
        </p:txBody>
      </p:sp>
      <p:sp>
        <p:nvSpPr>
          <p:cNvPr id="9" name="Titel 3"/>
          <p:cNvSpPr txBox="1">
            <a:spLocks/>
          </p:cNvSpPr>
          <p:nvPr/>
        </p:nvSpPr>
        <p:spPr>
          <a:xfrm>
            <a:off x="827088" y="1121716"/>
            <a:ext cx="10515600" cy="839431"/>
          </a:xfrm>
          <a:prstGeom prst="rect">
            <a:avLst/>
          </a:prstGeom>
          <a:solidFill>
            <a:schemeClr val="accent1">
              <a:lumMod val="40000"/>
              <a:lumOff val="60000"/>
            </a:schemeClr>
          </a:solidFill>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DE" sz="4800" b="1" dirty="0"/>
              <a:t>Jahrgang 11   Mathematik - Einführungsphase</a:t>
            </a:r>
          </a:p>
        </p:txBody>
      </p:sp>
      <p:sp>
        <p:nvSpPr>
          <p:cNvPr id="10" name="Textplatzhalter 4"/>
          <p:cNvSpPr txBox="1">
            <a:spLocks/>
          </p:cNvSpPr>
          <p:nvPr/>
        </p:nvSpPr>
        <p:spPr>
          <a:xfrm>
            <a:off x="827088" y="1951198"/>
            <a:ext cx="5157787" cy="823912"/>
          </a:xfrm>
          <a:prstGeom prst="rect">
            <a:avLst/>
          </a:prstGeom>
          <a:solidFill>
            <a:schemeClr val="accent1">
              <a:lumMod val="20000"/>
              <a:lumOff val="8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3600"/>
              <a:t>1. Halbjahr </a:t>
            </a:r>
            <a:endParaRPr lang="de-DE" sz="3600" dirty="0"/>
          </a:p>
        </p:txBody>
      </p:sp>
      <p:sp>
        <p:nvSpPr>
          <p:cNvPr id="12" name="Inhaltsplatzhalter 5"/>
          <p:cNvSpPr txBox="1">
            <a:spLocks/>
          </p:cNvSpPr>
          <p:nvPr/>
        </p:nvSpPr>
        <p:spPr>
          <a:xfrm>
            <a:off x="839786" y="3012380"/>
            <a:ext cx="5157787" cy="21283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Grundlagen der Arithmetik und Statistik</a:t>
            </a:r>
          </a:p>
          <a:p>
            <a:r>
              <a:rPr lang="de-DE" dirty="0"/>
              <a:t>Lineare Funktionen</a:t>
            </a:r>
          </a:p>
          <a:p>
            <a:r>
              <a:rPr lang="de-DE" dirty="0"/>
              <a:t>Quadratische Funktionen</a:t>
            </a:r>
          </a:p>
        </p:txBody>
      </p:sp>
      <p:sp>
        <p:nvSpPr>
          <p:cNvPr id="13" name="Textplatzhalter 6"/>
          <p:cNvSpPr txBox="1">
            <a:spLocks/>
          </p:cNvSpPr>
          <p:nvPr/>
        </p:nvSpPr>
        <p:spPr>
          <a:xfrm>
            <a:off x="5984874" y="1943201"/>
            <a:ext cx="5357814" cy="823912"/>
          </a:xfrm>
          <a:prstGeom prst="rect">
            <a:avLst/>
          </a:prstGeom>
          <a:solidFill>
            <a:schemeClr val="accent1">
              <a:lumMod val="20000"/>
              <a:lumOff val="80000"/>
            </a:schemeClr>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3600" dirty="0"/>
              <a:t>2. Halbjahr </a:t>
            </a:r>
          </a:p>
        </p:txBody>
      </p:sp>
      <p:sp>
        <p:nvSpPr>
          <p:cNvPr id="14" name="Inhaltsplatzhalter 7"/>
          <p:cNvSpPr txBox="1">
            <a:spLocks/>
          </p:cNvSpPr>
          <p:nvPr/>
        </p:nvSpPr>
        <p:spPr>
          <a:xfrm>
            <a:off x="6690226" y="3079012"/>
            <a:ext cx="4652462" cy="20206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Ganzrationale Funktionen</a:t>
            </a:r>
          </a:p>
          <a:p>
            <a:r>
              <a:rPr lang="de-DE" dirty="0"/>
              <a:t>Exponentialfunktionen</a:t>
            </a:r>
          </a:p>
        </p:txBody>
      </p:sp>
      <p:sp>
        <p:nvSpPr>
          <p:cNvPr id="15" name="Textfeld 14">
            <a:hlinkClick r:id="rId8" action="ppaction://hlinksldjump"/>
          </p:cNvPr>
          <p:cNvSpPr txBox="1"/>
          <p:nvPr/>
        </p:nvSpPr>
        <p:spPr>
          <a:xfrm>
            <a:off x="2213767" y="5790465"/>
            <a:ext cx="7567613" cy="369332"/>
          </a:xfrm>
          <a:prstGeom prst="rect">
            <a:avLst/>
          </a:prstGeom>
          <a:noFill/>
        </p:spPr>
        <p:txBody>
          <a:bodyPr wrap="square" rtlCol="0">
            <a:spAutoFit/>
          </a:bodyPr>
          <a:lstStyle/>
          <a:p>
            <a:r>
              <a:rPr lang="de-DE" dirty="0"/>
              <a:t>Genauere Darstellung eines beispielhaften Themengebiets: </a:t>
            </a:r>
            <a:r>
              <a:rPr lang="de-DE" dirty="0">
                <a:solidFill>
                  <a:schemeClr val="accent1">
                    <a:lumMod val="75000"/>
                  </a:schemeClr>
                </a:solidFill>
              </a:rPr>
              <a:t>Klicken Sie </a:t>
            </a:r>
            <a:r>
              <a:rPr lang="de-DE" dirty="0">
                <a:solidFill>
                  <a:schemeClr val="accent1">
                    <a:lumMod val="75000"/>
                  </a:schemeClr>
                </a:solidFill>
                <a:hlinkClick r:id="rId8" action="ppaction://hlinksldjump"/>
              </a:rPr>
              <a:t>hier</a:t>
            </a:r>
            <a:r>
              <a:rPr lang="de-DE" dirty="0">
                <a:solidFill>
                  <a:schemeClr val="accent1">
                    <a:lumMod val="75000"/>
                  </a:schemeClr>
                </a:solidFill>
              </a:rPr>
              <a:t>.</a:t>
            </a:r>
          </a:p>
        </p:txBody>
      </p:sp>
      <p:pic>
        <p:nvPicPr>
          <p:cNvPr id="2" name="Aufgezeichneter Sound">
            <a:hlinkClick r:id="" action="ppaction://media"/>
            <a:extLst>
              <a:ext uri="{FF2B5EF4-FFF2-40B4-BE49-F238E27FC236}">
                <a16:creationId xmlns:a16="http://schemas.microsoft.com/office/drawing/2014/main" id="{FA97E8B8-5F15-42C2-8C2B-6ECAEC80393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597525" y="386673"/>
            <a:ext cx="487363" cy="487363"/>
          </a:xfrm>
          <a:prstGeom prst="rect">
            <a:avLst/>
          </a:prstGeom>
        </p:spPr>
      </p:pic>
    </p:spTree>
    <p:extLst>
      <p:ext uri="{BB962C8B-B14F-4D97-AF65-F5344CB8AC3E}">
        <p14:creationId xmlns:p14="http://schemas.microsoft.com/office/powerpoint/2010/main" val="3802633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p:cNvGrpSpPr/>
          <p:nvPr/>
        </p:nvGrpSpPr>
        <p:grpSpPr>
          <a:xfrm>
            <a:off x="0" y="0"/>
            <a:ext cx="12192000" cy="1120346"/>
            <a:chOff x="0" y="0"/>
            <a:chExt cx="12192000" cy="1120346"/>
          </a:xfrm>
        </p:grpSpPr>
        <p:pic>
          <p:nvPicPr>
            <p:cNvPr id="6" name="Grafik 5"/>
            <p:cNvPicPr>
              <a:picLocks noChangeAspect="1"/>
            </p:cNvPicPr>
            <p:nvPr/>
          </p:nvPicPr>
          <p:blipFill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r="59058"/>
            <a:stretch/>
          </p:blipFill>
          <p:spPr>
            <a:xfrm>
              <a:off x="0" y="0"/>
              <a:ext cx="4442908" cy="1120346"/>
            </a:xfrm>
            <a:prstGeom prst="rect">
              <a:avLst/>
            </a:prstGeom>
          </p:spPr>
        </p:pic>
        <p:pic>
          <p:nvPicPr>
            <p:cNvPr id="7" name="Grafik 6"/>
            <p:cNvPicPr>
              <a:picLocks noChangeAspect="1"/>
            </p:cNvPicPr>
            <p:nvPr/>
          </p:nvPicPr>
          <p:blipFill>
            <a:blip r:embed="rId5" cstate="print">
              <a:duotone>
                <a:schemeClr val="accent1">
                  <a:shade val="45000"/>
                  <a:satMod val="135000"/>
                </a:schemeClr>
                <a:prstClr val="white"/>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313816" y="0"/>
              <a:ext cx="7878184" cy="1120346"/>
            </a:xfrm>
            <a:prstGeom prst="rect">
              <a:avLst/>
            </a:prstGeom>
          </p:spPr>
        </p:pic>
        <p:pic>
          <p:nvPicPr>
            <p:cNvPr id="8" name="Grafik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237" y="63008"/>
              <a:ext cx="807309" cy="994330"/>
            </a:xfrm>
            <a:prstGeom prst="rect">
              <a:avLst/>
            </a:prstGeom>
          </p:spPr>
        </p:pic>
      </p:grpSp>
      <p:sp>
        <p:nvSpPr>
          <p:cNvPr id="11" name="Foliennummernplatzhalter 10"/>
          <p:cNvSpPr>
            <a:spLocks noGrp="1"/>
          </p:cNvSpPr>
          <p:nvPr>
            <p:ph type="sldNum" sz="quarter" idx="12"/>
          </p:nvPr>
        </p:nvSpPr>
        <p:spPr/>
        <p:txBody>
          <a:bodyPr/>
          <a:lstStyle/>
          <a:p>
            <a:fld id="{2607B27A-A74D-44D4-A2BA-E804DD41D3D7}" type="slidenum">
              <a:rPr lang="de-DE" smtClean="0"/>
              <a:t>3</a:t>
            </a:fld>
            <a:endParaRPr lang="de-DE"/>
          </a:p>
        </p:txBody>
      </p:sp>
      <p:sp>
        <p:nvSpPr>
          <p:cNvPr id="9" name="Titel 3"/>
          <p:cNvSpPr txBox="1">
            <a:spLocks/>
          </p:cNvSpPr>
          <p:nvPr/>
        </p:nvSpPr>
        <p:spPr>
          <a:xfrm>
            <a:off x="839787" y="1120347"/>
            <a:ext cx="10903034" cy="760904"/>
          </a:xfrm>
          <a:prstGeom prst="rect">
            <a:avLst/>
          </a:prstGeom>
          <a:solidFill>
            <a:schemeClr val="accent1">
              <a:lumMod val="40000"/>
              <a:lumOff val="60000"/>
            </a:schemeClr>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DE" sz="4400" b="1" dirty="0"/>
              <a:t>Jahrgang 12   Mathematik - Qualifikationsphase</a:t>
            </a:r>
          </a:p>
        </p:txBody>
      </p:sp>
      <p:sp>
        <p:nvSpPr>
          <p:cNvPr id="10" name="Textplatzhalter 4"/>
          <p:cNvSpPr txBox="1">
            <a:spLocks/>
          </p:cNvSpPr>
          <p:nvPr/>
        </p:nvSpPr>
        <p:spPr>
          <a:xfrm>
            <a:off x="839787" y="1867665"/>
            <a:ext cx="5329237" cy="823912"/>
          </a:xfrm>
          <a:prstGeom prst="rect">
            <a:avLst/>
          </a:prstGeom>
          <a:solidFill>
            <a:schemeClr val="accent1">
              <a:lumMod val="20000"/>
              <a:lumOff val="8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3600" dirty="0"/>
              <a:t>1. Halbjahr (GK: Q1)</a:t>
            </a:r>
          </a:p>
        </p:txBody>
      </p:sp>
      <p:sp>
        <p:nvSpPr>
          <p:cNvPr id="12" name="Inhaltsplatzhalter 5"/>
          <p:cNvSpPr txBox="1">
            <a:spLocks/>
          </p:cNvSpPr>
          <p:nvPr/>
        </p:nvSpPr>
        <p:spPr>
          <a:xfrm>
            <a:off x="1562767" y="2996997"/>
            <a:ext cx="5157787" cy="28709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dirty="0"/>
              <a:t>Analysis I:</a:t>
            </a:r>
          </a:p>
          <a:p>
            <a:r>
              <a:rPr lang="de-DE" dirty="0"/>
              <a:t>Kurvendiskussion ganzrationaler Funktionen</a:t>
            </a:r>
          </a:p>
          <a:p>
            <a:r>
              <a:rPr lang="de-DE" dirty="0"/>
              <a:t>Rekonstruktion ganzrationaler Funktionen</a:t>
            </a:r>
          </a:p>
          <a:p>
            <a:r>
              <a:rPr lang="de-DE" dirty="0"/>
              <a:t>Extremwertaufgaben</a:t>
            </a:r>
          </a:p>
        </p:txBody>
      </p:sp>
      <p:sp>
        <p:nvSpPr>
          <p:cNvPr id="13" name="Textplatzhalter 6"/>
          <p:cNvSpPr txBox="1">
            <a:spLocks/>
          </p:cNvSpPr>
          <p:nvPr/>
        </p:nvSpPr>
        <p:spPr>
          <a:xfrm>
            <a:off x="6143749" y="1897676"/>
            <a:ext cx="5599072" cy="823912"/>
          </a:xfrm>
          <a:prstGeom prst="rect">
            <a:avLst/>
          </a:prstGeom>
          <a:solidFill>
            <a:schemeClr val="accent1">
              <a:lumMod val="20000"/>
              <a:lumOff val="80000"/>
            </a:schemeClr>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3600" dirty="0"/>
              <a:t>2. Halbjahr (GK: Q2)</a:t>
            </a:r>
          </a:p>
        </p:txBody>
      </p:sp>
      <p:sp>
        <p:nvSpPr>
          <p:cNvPr id="14" name="Inhaltsplatzhalter 7"/>
          <p:cNvSpPr txBox="1">
            <a:spLocks/>
          </p:cNvSpPr>
          <p:nvPr/>
        </p:nvSpPr>
        <p:spPr>
          <a:xfrm>
            <a:off x="7141159" y="3036239"/>
            <a:ext cx="4601662" cy="253989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dirty="0"/>
              <a:t>Analysis II:</a:t>
            </a:r>
          </a:p>
          <a:p>
            <a:r>
              <a:rPr lang="de-DE" dirty="0"/>
              <a:t>Integralrechnung</a:t>
            </a:r>
          </a:p>
          <a:p>
            <a:r>
              <a:rPr lang="de-DE" dirty="0"/>
              <a:t>Exponentialfunktionen: Kurvendiskussion und Integralrechnung</a:t>
            </a:r>
          </a:p>
        </p:txBody>
      </p:sp>
      <p:sp>
        <p:nvSpPr>
          <p:cNvPr id="15" name="Textfeld 14">
            <a:hlinkClick r:id="rId8" action="ppaction://hlinksldjump"/>
          </p:cNvPr>
          <p:cNvSpPr txBox="1"/>
          <p:nvPr/>
        </p:nvSpPr>
        <p:spPr>
          <a:xfrm>
            <a:off x="358772" y="6159797"/>
            <a:ext cx="5916614" cy="369332"/>
          </a:xfrm>
          <a:prstGeom prst="rect">
            <a:avLst/>
          </a:prstGeom>
          <a:noFill/>
        </p:spPr>
        <p:txBody>
          <a:bodyPr wrap="square" rtlCol="0">
            <a:spAutoFit/>
          </a:bodyPr>
          <a:lstStyle/>
          <a:p>
            <a:r>
              <a:rPr lang="de-DE" dirty="0"/>
              <a:t>Genauere Darstellung des Themengebiets: </a:t>
            </a:r>
            <a:r>
              <a:rPr lang="de-DE" dirty="0">
                <a:solidFill>
                  <a:schemeClr val="accent1">
                    <a:lumMod val="75000"/>
                  </a:schemeClr>
                </a:solidFill>
              </a:rPr>
              <a:t>Klicken Sie </a:t>
            </a:r>
            <a:r>
              <a:rPr lang="de-DE" dirty="0">
                <a:solidFill>
                  <a:schemeClr val="accent1">
                    <a:lumMod val="75000"/>
                  </a:schemeClr>
                </a:solidFill>
                <a:hlinkClick r:id="rId9" action="ppaction://hlinksldjump"/>
              </a:rPr>
              <a:t>hier</a:t>
            </a:r>
            <a:r>
              <a:rPr lang="de-DE" dirty="0">
                <a:solidFill>
                  <a:schemeClr val="accent1">
                    <a:lumMod val="75000"/>
                  </a:schemeClr>
                </a:solidFill>
              </a:rPr>
              <a:t>.</a:t>
            </a:r>
          </a:p>
        </p:txBody>
      </p:sp>
      <p:sp>
        <p:nvSpPr>
          <p:cNvPr id="16" name="Textfeld 15">
            <a:hlinkClick r:id="rId8" action="ppaction://hlinksldjump"/>
          </p:cNvPr>
          <p:cNvSpPr txBox="1"/>
          <p:nvPr/>
        </p:nvSpPr>
        <p:spPr>
          <a:xfrm>
            <a:off x="6275386" y="6140787"/>
            <a:ext cx="5916614" cy="369332"/>
          </a:xfrm>
          <a:prstGeom prst="rect">
            <a:avLst/>
          </a:prstGeom>
          <a:noFill/>
        </p:spPr>
        <p:txBody>
          <a:bodyPr wrap="square" rtlCol="0">
            <a:spAutoFit/>
          </a:bodyPr>
          <a:lstStyle/>
          <a:p>
            <a:r>
              <a:rPr lang="de-DE" dirty="0"/>
              <a:t>Genauere Darstellung des Themengebiets: </a:t>
            </a:r>
            <a:r>
              <a:rPr lang="de-DE" dirty="0">
                <a:solidFill>
                  <a:schemeClr val="accent1">
                    <a:lumMod val="75000"/>
                  </a:schemeClr>
                </a:solidFill>
              </a:rPr>
              <a:t>Klicken Sie </a:t>
            </a:r>
            <a:r>
              <a:rPr lang="de-DE" dirty="0">
                <a:solidFill>
                  <a:schemeClr val="accent1">
                    <a:lumMod val="75000"/>
                  </a:schemeClr>
                </a:solidFill>
                <a:hlinkClick r:id="rId10" action="ppaction://hlinksldjump"/>
              </a:rPr>
              <a:t>hier</a:t>
            </a:r>
            <a:r>
              <a:rPr lang="de-DE" dirty="0">
                <a:solidFill>
                  <a:schemeClr val="accent1">
                    <a:lumMod val="75000"/>
                  </a:schemeClr>
                </a:solidFill>
              </a:rPr>
              <a:t>.</a:t>
            </a:r>
          </a:p>
        </p:txBody>
      </p:sp>
      <p:pic>
        <p:nvPicPr>
          <p:cNvPr id="2" name="Aufgezeichneter Sound">
            <a:hlinkClick r:id="" action="ppaction://media"/>
            <a:extLst>
              <a:ext uri="{FF2B5EF4-FFF2-40B4-BE49-F238E27FC236}">
                <a16:creationId xmlns:a16="http://schemas.microsoft.com/office/drawing/2014/main" id="{7992CDDC-6595-4AC4-82C8-99E3BB5BEC7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656386" y="357575"/>
            <a:ext cx="487363" cy="487363"/>
          </a:xfrm>
          <a:prstGeom prst="rect">
            <a:avLst/>
          </a:prstGeom>
        </p:spPr>
      </p:pic>
    </p:spTree>
    <p:extLst>
      <p:ext uri="{BB962C8B-B14F-4D97-AF65-F5344CB8AC3E}">
        <p14:creationId xmlns:p14="http://schemas.microsoft.com/office/powerpoint/2010/main" val="4184228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p:cNvGrpSpPr/>
          <p:nvPr/>
        </p:nvGrpSpPr>
        <p:grpSpPr>
          <a:xfrm>
            <a:off x="0" y="0"/>
            <a:ext cx="12192000" cy="1120346"/>
            <a:chOff x="0" y="0"/>
            <a:chExt cx="12192000" cy="1120346"/>
          </a:xfrm>
        </p:grpSpPr>
        <p:pic>
          <p:nvPicPr>
            <p:cNvPr id="6" name="Grafik 5"/>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r="59058"/>
            <a:stretch/>
          </p:blipFill>
          <p:spPr>
            <a:xfrm>
              <a:off x="0" y="0"/>
              <a:ext cx="4442908" cy="1120346"/>
            </a:xfrm>
            <a:prstGeom prst="rect">
              <a:avLst/>
            </a:prstGeom>
          </p:spPr>
        </p:pic>
        <p:pic>
          <p:nvPicPr>
            <p:cNvPr id="7" name="Grafik 6"/>
            <p:cNvPicPr>
              <a:picLocks noChangeAspect="1"/>
            </p:cNvPicPr>
            <p:nvPr/>
          </p:nvPicPr>
          <p:blipFill>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313816" y="0"/>
              <a:ext cx="7878184" cy="1120346"/>
            </a:xfrm>
            <a:prstGeom prst="rect">
              <a:avLst/>
            </a:prstGeom>
          </p:spPr>
        </p:pic>
        <p:pic>
          <p:nvPicPr>
            <p:cNvPr id="8" name="Grafik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237" y="63008"/>
              <a:ext cx="807309" cy="994330"/>
            </a:xfrm>
            <a:prstGeom prst="rect">
              <a:avLst/>
            </a:prstGeom>
          </p:spPr>
        </p:pic>
      </p:grpSp>
      <p:sp>
        <p:nvSpPr>
          <p:cNvPr id="11" name="Foliennummernplatzhalter 10"/>
          <p:cNvSpPr>
            <a:spLocks noGrp="1"/>
          </p:cNvSpPr>
          <p:nvPr>
            <p:ph type="sldNum" sz="quarter" idx="12"/>
          </p:nvPr>
        </p:nvSpPr>
        <p:spPr/>
        <p:txBody>
          <a:bodyPr/>
          <a:lstStyle/>
          <a:p>
            <a:fld id="{2607B27A-A74D-44D4-A2BA-E804DD41D3D7}" type="slidenum">
              <a:rPr lang="de-DE" smtClean="0"/>
              <a:t>4</a:t>
            </a:fld>
            <a:endParaRPr lang="de-DE"/>
          </a:p>
        </p:txBody>
      </p:sp>
      <p:sp>
        <p:nvSpPr>
          <p:cNvPr id="9" name="Titel 3"/>
          <p:cNvSpPr txBox="1">
            <a:spLocks/>
          </p:cNvSpPr>
          <p:nvPr/>
        </p:nvSpPr>
        <p:spPr>
          <a:xfrm>
            <a:off x="827087" y="1120580"/>
            <a:ext cx="10795417" cy="765426"/>
          </a:xfrm>
          <a:prstGeom prst="rect">
            <a:avLst/>
          </a:prstGeom>
          <a:solidFill>
            <a:schemeClr val="accent1">
              <a:lumMod val="40000"/>
              <a:lumOff val="60000"/>
            </a:schemeClr>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DE" sz="4400" b="1" dirty="0"/>
              <a:t>Jahrgang 13   Mathematik - Qualifikationsphase</a:t>
            </a:r>
          </a:p>
        </p:txBody>
      </p:sp>
      <p:sp>
        <p:nvSpPr>
          <p:cNvPr id="10" name="Textplatzhalter 4"/>
          <p:cNvSpPr txBox="1">
            <a:spLocks/>
          </p:cNvSpPr>
          <p:nvPr/>
        </p:nvSpPr>
        <p:spPr>
          <a:xfrm>
            <a:off x="839786" y="1863953"/>
            <a:ext cx="5378658" cy="778815"/>
          </a:xfrm>
          <a:prstGeom prst="rect">
            <a:avLst/>
          </a:prstGeom>
          <a:solidFill>
            <a:schemeClr val="accent1">
              <a:lumMod val="20000"/>
              <a:lumOff val="8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3600" dirty="0"/>
              <a:t>1. Halbjahr (GK: Q3)</a:t>
            </a:r>
          </a:p>
        </p:txBody>
      </p:sp>
      <p:sp>
        <p:nvSpPr>
          <p:cNvPr id="12" name="Inhaltsplatzhalter 5"/>
          <p:cNvSpPr txBox="1">
            <a:spLocks/>
          </p:cNvSpPr>
          <p:nvPr/>
        </p:nvSpPr>
        <p:spPr>
          <a:xfrm>
            <a:off x="1014413" y="2805882"/>
            <a:ext cx="5157787" cy="28709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Analytische Geometrie: Vektoren, Geraden, Ebenen</a:t>
            </a:r>
          </a:p>
        </p:txBody>
      </p:sp>
      <p:sp>
        <p:nvSpPr>
          <p:cNvPr id="13" name="Textplatzhalter 6"/>
          <p:cNvSpPr txBox="1">
            <a:spLocks/>
          </p:cNvSpPr>
          <p:nvPr/>
        </p:nvSpPr>
        <p:spPr>
          <a:xfrm>
            <a:off x="6218444" y="1876927"/>
            <a:ext cx="5404060" cy="765841"/>
          </a:xfrm>
          <a:prstGeom prst="rect">
            <a:avLst/>
          </a:prstGeom>
          <a:solidFill>
            <a:schemeClr val="accent1">
              <a:lumMod val="20000"/>
              <a:lumOff val="80000"/>
            </a:schemeClr>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3600" dirty="0"/>
              <a:t>2. Halbjahr (GK: Q4)</a:t>
            </a:r>
          </a:p>
        </p:txBody>
      </p:sp>
      <p:sp>
        <p:nvSpPr>
          <p:cNvPr id="14" name="Inhaltsplatzhalter 7"/>
          <p:cNvSpPr txBox="1">
            <a:spLocks/>
          </p:cNvSpPr>
          <p:nvPr/>
        </p:nvSpPr>
        <p:spPr>
          <a:xfrm>
            <a:off x="6629400" y="2804620"/>
            <a:ext cx="5183188" cy="253989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Stochastik:</a:t>
            </a:r>
          </a:p>
          <a:p>
            <a:pPr marL="0" indent="0">
              <a:buFont typeface="Arial" panose="020B0604020202020204" pitchFamily="34" charset="0"/>
              <a:buNone/>
            </a:pPr>
            <a:r>
              <a:rPr lang="de-DE" dirty="0"/>
              <a:t>   Kombinatorik,   </a:t>
            </a:r>
          </a:p>
          <a:p>
            <a:pPr marL="0" indent="0">
              <a:buFont typeface="Arial" panose="020B0604020202020204" pitchFamily="34" charset="0"/>
              <a:buNone/>
            </a:pPr>
            <a:r>
              <a:rPr lang="de-DE" dirty="0"/>
              <a:t>   Wahrscheinlichkeitsrechnung,</a:t>
            </a:r>
          </a:p>
          <a:p>
            <a:pPr marL="0" indent="0">
              <a:buFont typeface="Arial" panose="020B0604020202020204" pitchFamily="34" charset="0"/>
              <a:buNone/>
            </a:pPr>
            <a:r>
              <a:rPr lang="de-DE" dirty="0"/>
              <a:t>   Beurteilende Statistik</a:t>
            </a:r>
          </a:p>
        </p:txBody>
      </p:sp>
      <p:sp>
        <p:nvSpPr>
          <p:cNvPr id="15" name="Textfeld 14">
            <a:hlinkClick r:id="rId6" action="ppaction://hlinksldjump"/>
          </p:cNvPr>
          <p:cNvSpPr txBox="1"/>
          <p:nvPr/>
        </p:nvSpPr>
        <p:spPr>
          <a:xfrm>
            <a:off x="255586" y="5790465"/>
            <a:ext cx="5916614" cy="369332"/>
          </a:xfrm>
          <a:prstGeom prst="rect">
            <a:avLst/>
          </a:prstGeom>
          <a:noFill/>
        </p:spPr>
        <p:txBody>
          <a:bodyPr wrap="square" rtlCol="0">
            <a:spAutoFit/>
          </a:bodyPr>
          <a:lstStyle/>
          <a:p>
            <a:r>
              <a:rPr lang="de-DE" dirty="0"/>
              <a:t>Genauere Darstellung des Themengebiets: </a:t>
            </a:r>
            <a:r>
              <a:rPr lang="de-DE" dirty="0">
                <a:solidFill>
                  <a:schemeClr val="accent1">
                    <a:lumMod val="75000"/>
                  </a:schemeClr>
                </a:solidFill>
              </a:rPr>
              <a:t>Klicken Sie </a:t>
            </a:r>
            <a:r>
              <a:rPr lang="de-DE" dirty="0">
                <a:solidFill>
                  <a:schemeClr val="accent1">
                    <a:lumMod val="75000"/>
                  </a:schemeClr>
                </a:solidFill>
                <a:hlinkClick r:id="rId7" action="ppaction://hlinksldjump"/>
              </a:rPr>
              <a:t>hier</a:t>
            </a:r>
            <a:r>
              <a:rPr lang="de-DE" dirty="0">
                <a:solidFill>
                  <a:schemeClr val="accent1">
                    <a:lumMod val="75000"/>
                  </a:schemeClr>
                </a:solidFill>
              </a:rPr>
              <a:t>.</a:t>
            </a:r>
          </a:p>
        </p:txBody>
      </p:sp>
      <p:sp>
        <p:nvSpPr>
          <p:cNvPr id="16" name="Textfeld 15">
            <a:hlinkClick r:id="rId6" action="ppaction://hlinksldjump"/>
          </p:cNvPr>
          <p:cNvSpPr txBox="1"/>
          <p:nvPr/>
        </p:nvSpPr>
        <p:spPr>
          <a:xfrm>
            <a:off x="6275386" y="5790465"/>
            <a:ext cx="5916614" cy="369332"/>
          </a:xfrm>
          <a:prstGeom prst="rect">
            <a:avLst/>
          </a:prstGeom>
          <a:noFill/>
        </p:spPr>
        <p:txBody>
          <a:bodyPr wrap="square" rtlCol="0">
            <a:spAutoFit/>
          </a:bodyPr>
          <a:lstStyle/>
          <a:p>
            <a:r>
              <a:rPr lang="de-DE" dirty="0"/>
              <a:t>Genauere Darstellung des Themengebiets: </a:t>
            </a:r>
            <a:r>
              <a:rPr lang="de-DE" dirty="0">
                <a:solidFill>
                  <a:schemeClr val="accent1">
                    <a:lumMod val="75000"/>
                  </a:schemeClr>
                </a:solidFill>
              </a:rPr>
              <a:t>Klicken Sie </a:t>
            </a:r>
            <a:r>
              <a:rPr lang="de-DE" dirty="0">
                <a:solidFill>
                  <a:schemeClr val="accent1">
                    <a:lumMod val="75000"/>
                  </a:schemeClr>
                </a:solidFill>
                <a:hlinkClick r:id="rId8" action="ppaction://hlinksldjump"/>
              </a:rPr>
              <a:t>hier</a:t>
            </a:r>
            <a:r>
              <a:rPr lang="de-DE" dirty="0">
                <a:solidFill>
                  <a:schemeClr val="accent1">
                    <a:lumMod val="75000"/>
                  </a:schemeClr>
                </a:solidFill>
              </a:rPr>
              <a:t>.</a:t>
            </a:r>
          </a:p>
        </p:txBody>
      </p:sp>
    </p:spTree>
    <p:extLst>
      <p:ext uri="{BB962C8B-B14F-4D97-AF65-F5344CB8AC3E}">
        <p14:creationId xmlns:p14="http://schemas.microsoft.com/office/powerpoint/2010/main" val="32188024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Abgerundetes Rechteck 91"/>
          <p:cNvSpPr/>
          <p:nvPr/>
        </p:nvSpPr>
        <p:spPr>
          <a:xfrm>
            <a:off x="5331965" y="5714100"/>
            <a:ext cx="1334400" cy="391399"/>
          </a:xfrm>
          <a:prstGeom prst="round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2" name="Ellipse 1"/>
          <p:cNvSpPr/>
          <p:nvPr/>
        </p:nvSpPr>
        <p:spPr>
          <a:xfrm>
            <a:off x="1577463" y="1028549"/>
            <a:ext cx="2304256" cy="1296144"/>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3" name="Ellipse 2"/>
          <p:cNvSpPr/>
          <p:nvPr/>
        </p:nvSpPr>
        <p:spPr>
          <a:xfrm>
            <a:off x="8285403" y="884737"/>
            <a:ext cx="2304256" cy="1296144"/>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4" name="Rechteck 3"/>
          <p:cNvSpPr/>
          <p:nvPr/>
        </p:nvSpPr>
        <p:spPr>
          <a:xfrm>
            <a:off x="3943126" y="145022"/>
            <a:ext cx="4403085" cy="497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5" name="Textfeld 4"/>
          <p:cNvSpPr txBox="1"/>
          <p:nvPr/>
        </p:nvSpPr>
        <p:spPr>
          <a:xfrm>
            <a:off x="4020432" y="222516"/>
            <a:ext cx="4248472" cy="369332"/>
          </a:xfrm>
          <a:prstGeom prst="rect">
            <a:avLst/>
          </a:prstGeom>
          <a:solidFill>
            <a:schemeClr val="bg2"/>
          </a:solidFill>
        </p:spPr>
        <p:txBody>
          <a:bodyPr wrap="square" rtlCol="0">
            <a:spAutoFit/>
          </a:bodyPr>
          <a:lstStyle/>
          <a:p>
            <a:r>
              <a:rPr lang="de-DE" b="1" dirty="0">
                <a:solidFill>
                  <a:schemeClr val="bg1">
                    <a:lumMod val="95000"/>
                  </a:schemeClr>
                </a:solidFill>
              </a:rPr>
              <a:t>               </a:t>
            </a:r>
            <a:r>
              <a:rPr lang="de-DE" b="1" dirty="0"/>
              <a:t>Quadratische Funktionen</a:t>
            </a:r>
          </a:p>
        </p:txBody>
      </p:sp>
      <p:sp>
        <p:nvSpPr>
          <p:cNvPr id="6" name="Textfeld 5"/>
          <p:cNvSpPr txBox="1"/>
          <p:nvPr/>
        </p:nvSpPr>
        <p:spPr>
          <a:xfrm>
            <a:off x="1887429" y="1252267"/>
            <a:ext cx="1709712" cy="707886"/>
          </a:xfrm>
          <a:prstGeom prst="rect">
            <a:avLst/>
          </a:prstGeom>
          <a:noFill/>
        </p:spPr>
        <p:txBody>
          <a:bodyPr wrap="square" rtlCol="0">
            <a:spAutoFit/>
          </a:bodyPr>
          <a:lstStyle/>
          <a:p>
            <a:pPr algn="ctr"/>
            <a:r>
              <a:rPr lang="de-DE" sz="2000" b="1" dirty="0">
                <a:solidFill>
                  <a:prstClr val="black"/>
                </a:solidFill>
              </a:rPr>
              <a:t>Quadratische</a:t>
            </a:r>
          </a:p>
          <a:p>
            <a:pPr algn="ctr"/>
            <a:r>
              <a:rPr lang="de-DE" sz="2000" b="1" dirty="0">
                <a:solidFill>
                  <a:prstClr val="black"/>
                </a:solidFill>
              </a:rPr>
              <a:t>Funktionen</a:t>
            </a:r>
          </a:p>
        </p:txBody>
      </p:sp>
      <p:sp>
        <p:nvSpPr>
          <p:cNvPr id="7" name="Textfeld 6"/>
          <p:cNvSpPr txBox="1"/>
          <p:nvPr/>
        </p:nvSpPr>
        <p:spPr>
          <a:xfrm>
            <a:off x="8558387" y="1345607"/>
            <a:ext cx="1843523" cy="400110"/>
          </a:xfrm>
          <a:prstGeom prst="rect">
            <a:avLst/>
          </a:prstGeom>
          <a:noFill/>
        </p:spPr>
        <p:txBody>
          <a:bodyPr wrap="square" rtlCol="0">
            <a:spAutoFit/>
          </a:bodyPr>
          <a:lstStyle/>
          <a:p>
            <a:pPr algn="ctr"/>
            <a:r>
              <a:rPr lang="de-DE" sz="2000" b="1" dirty="0">
                <a:solidFill>
                  <a:prstClr val="black"/>
                </a:solidFill>
              </a:rPr>
              <a:t>Rekonstruktion</a:t>
            </a:r>
          </a:p>
        </p:txBody>
      </p:sp>
      <p:sp>
        <p:nvSpPr>
          <p:cNvPr id="8" name="Textfeld 7"/>
          <p:cNvSpPr txBox="1"/>
          <p:nvPr/>
        </p:nvSpPr>
        <p:spPr>
          <a:xfrm>
            <a:off x="5231246" y="2881581"/>
            <a:ext cx="1826844" cy="523220"/>
          </a:xfrm>
          <a:prstGeom prst="rect">
            <a:avLst/>
          </a:prstGeom>
          <a:noFill/>
        </p:spPr>
        <p:txBody>
          <a:bodyPr wrap="square" rtlCol="0">
            <a:spAutoFit/>
          </a:bodyPr>
          <a:lstStyle/>
          <a:p>
            <a:r>
              <a:rPr lang="de-DE" sz="2800" b="1" dirty="0">
                <a:solidFill>
                  <a:srgbClr val="1F497D"/>
                </a:solidFill>
              </a:rPr>
              <a:t>Real Life!</a:t>
            </a:r>
          </a:p>
        </p:txBody>
      </p:sp>
      <p:pic>
        <p:nvPicPr>
          <p:cNvPr id="9" name="Grafik 8"/>
          <p:cNvPicPr>
            <a:picLocks noChangeAspect="1"/>
          </p:cNvPicPr>
          <p:nvPr/>
        </p:nvPicPr>
        <p:blipFill>
          <a:blip r:embed="rId4"/>
          <a:stretch>
            <a:fillRect/>
          </a:stretch>
        </p:blipFill>
        <p:spPr>
          <a:xfrm>
            <a:off x="5456539" y="1797622"/>
            <a:ext cx="1193800" cy="1035477"/>
          </a:xfrm>
          <a:prstGeom prst="rect">
            <a:avLst/>
          </a:prstGeom>
        </p:spPr>
      </p:pic>
      <p:sp>
        <p:nvSpPr>
          <p:cNvPr id="11" name="Ellipse 10"/>
          <p:cNvSpPr/>
          <p:nvPr/>
        </p:nvSpPr>
        <p:spPr>
          <a:xfrm>
            <a:off x="1919536" y="58971"/>
            <a:ext cx="1584176" cy="722717"/>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12" name="Textfeld 11"/>
          <p:cNvSpPr txBox="1"/>
          <p:nvPr/>
        </p:nvSpPr>
        <p:spPr>
          <a:xfrm>
            <a:off x="2063552" y="89225"/>
            <a:ext cx="1296144" cy="646331"/>
          </a:xfrm>
          <a:prstGeom prst="rect">
            <a:avLst/>
          </a:prstGeom>
          <a:noFill/>
        </p:spPr>
        <p:txBody>
          <a:bodyPr wrap="square" rtlCol="0">
            <a:spAutoFit/>
          </a:bodyPr>
          <a:lstStyle/>
          <a:p>
            <a:pPr algn="ctr"/>
            <a:r>
              <a:rPr lang="de-DE" dirty="0">
                <a:solidFill>
                  <a:prstClr val="black"/>
                </a:solidFill>
              </a:rPr>
              <a:t>Lineare</a:t>
            </a:r>
          </a:p>
          <a:p>
            <a:pPr algn="ctr"/>
            <a:r>
              <a:rPr lang="de-DE" dirty="0">
                <a:solidFill>
                  <a:prstClr val="black"/>
                </a:solidFill>
              </a:rPr>
              <a:t>Funktionen</a:t>
            </a:r>
          </a:p>
        </p:txBody>
      </p:sp>
      <p:sp>
        <p:nvSpPr>
          <p:cNvPr id="13" name="Pfeil nach unten 12"/>
          <p:cNvSpPr/>
          <p:nvPr/>
        </p:nvSpPr>
        <p:spPr>
          <a:xfrm>
            <a:off x="2544590" y="787407"/>
            <a:ext cx="334068" cy="198904"/>
          </a:xfrm>
          <a:prstGeom prst="down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30" name="Ellipse 29"/>
          <p:cNvSpPr/>
          <p:nvPr/>
        </p:nvSpPr>
        <p:spPr>
          <a:xfrm>
            <a:off x="8277962" y="5312241"/>
            <a:ext cx="2304256" cy="1296144"/>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31" name="Textfeld 30"/>
          <p:cNvSpPr txBox="1"/>
          <p:nvPr/>
        </p:nvSpPr>
        <p:spPr>
          <a:xfrm>
            <a:off x="8858456" y="5770047"/>
            <a:ext cx="1243386" cy="369332"/>
          </a:xfrm>
          <a:prstGeom prst="rect">
            <a:avLst/>
          </a:prstGeom>
          <a:noFill/>
        </p:spPr>
        <p:txBody>
          <a:bodyPr wrap="square" rtlCol="0">
            <a:spAutoFit/>
          </a:bodyPr>
          <a:lstStyle/>
          <a:p>
            <a:pPr algn="ctr"/>
            <a:r>
              <a:rPr lang="de-DE" b="1" dirty="0">
                <a:solidFill>
                  <a:prstClr val="black"/>
                </a:solidFill>
              </a:rPr>
              <a:t>Nullstellen</a:t>
            </a:r>
          </a:p>
        </p:txBody>
      </p:sp>
      <p:sp>
        <p:nvSpPr>
          <p:cNvPr id="33" name="Pfeil nach oben 32"/>
          <p:cNvSpPr/>
          <p:nvPr/>
        </p:nvSpPr>
        <p:spPr>
          <a:xfrm>
            <a:off x="9251732" y="2372247"/>
            <a:ext cx="259164" cy="2681923"/>
          </a:xfrm>
          <a:prstGeom prst="up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34" name="Ellipse 33"/>
          <p:cNvSpPr/>
          <p:nvPr/>
        </p:nvSpPr>
        <p:spPr>
          <a:xfrm>
            <a:off x="1622178" y="5348534"/>
            <a:ext cx="2304256" cy="1296144"/>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35" name="Textfeld 34"/>
          <p:cNvSpPr txBox="1"/>
          <p:nvPr/>
        </p:nvSpPr>
        <p:spPr>
          <a:xfrm>
            <a:off x="1597820" y="5776461"/>
            <a:ext cx="2308622" cy="646331"/>
          </a:xfrm>
          <a:prstGeom prst="rect">
            <a:avLst/>
          </a:prstGeom>
          <a:noFill/>
        </p:spPr>
        <p:txBody>
          <a:bodyPr wrap="square" rtlCol="0">
            <a:spAutoFit/>
          </a:bodyPr>
          <a:lstStyle/>
          <a:p>
            <a:pPr algn="ctr"/>
            <a:r>
              <a:rPr lang="de-DE" b="1" dirty="0">
                <a:solidFill>
                  <a:prstClr val="black"/>
                </a:solidFill>
              </a:rPr>
              <a:t>Darstellungsformen</a:t>
            </a:r>
          </a:p>
          <a:p>
            <a:pPr algn="ctr"/>
            <a:endParaRPr lang="de-DE" b="1" dirty="0">
              <a:solidFill>
                <a:prstClr val="black"/>
              </a:solidFill>
            </a:endParaRPr>
          </a:p>
        </p:txBody>
      </p:sp>
      <p:sp>
        <p:nvSpPr>
          <p:cNvPr id="37" name="Pfeil nach unten 36"/>
          <p:cNvSpPr/>
          <p:nvPr/>
        </p:nvSpPr>
        <p:spPr>
          <a:xfrm>
            <a:off x="2627990" y="2439309"/>
            <a:ext cx="271232" cy="2687338"/>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53" name="Textfeld 52"/>
          <p:cNvSpPr txBox="1"/>
          <p:nvPr/>
        </p:nvSpPr>
        <p:spPr>
          <a:xfrm>
            <a:off x="10101842" y="6334778"/>
            <a:ext cx="2216450" cy="369332"/>
          </a:xfrm>
          <a:prstGeom prst="rect">
            <a:avLst/>
          </a:prstGeom>
          <a:noFill/>
        </p:spPr>
        <p:txBody>
          <a:bodyPr wrap="square" rtlCol="0">
            <a:spAutoFit/>
          </a:bodyPr>
          <a:lstStyle/>
          <a:p>
            <a:r>
              <a:rPr lang="de-DE" i="1" dirty="0">
                <a:solidFill>
                  <a:prstClr val="black"/>
                </a:solidFill>
              </a:rPr>
              <a:t>p-q oder </a:t>
            </a:r>
            <a:r>
              <a:rPr lang="de-DE" i="1" dirty="0" err="1">
                <a:solidFill>
                  <a:prstClr val="black"/>
                </a:solidFill>
              </a:rPr>
              <a:t>abc</a:t>
            </a:r>
            <a:r>
              <a:rPr lang="de-DE" i="1" dirty="0">
                <a:solidFill>
                  <a:prstClr val="black"/>
                </a:solidFill>
              </a:rPr>
              <a:t>-Formel</a:t>
            </a:r>
          </a:p>
        </p:txBody>
      </p:sp>
      <p:sp>
        <p:nvSpPr>
          <p:cNvPr id="55" name="Textfeld 54"/>
          <p:cNvSpPr txBox="1"/>
          <p:nvPr/>
        </p:nvSpPr>
        <p:spPr>
          <a:xfrm>
            <a:off x="9830764" y="4751113"/>
            <a:ext cx="2520911" cy="584775"/>
          </a:xfrm>
          <a:prstGeom prst="rect">
            <a:avLst/>
          </a:prstGeom>
          <a:noFill/>
        </p:spPr>
        <p:txBody>
          <a:bodyPr wrap="square" rtlCol="0">
            <a:spAutoFit/>
          </a:bodyPr>
          <a:lstStyle/>
          <a:p>
            <a:r>
              <a:rPr lang="de-DE" sz="1600" i="1" dirty="0">
                <a:solidFill>
                  <a:prstClr val="black"/>
                </a:solidFill>
              </a:rPr>
              <a:t>Ausklammern und </a:t>
            </a:r>
          </a:p>
          <a:p>
            <a:r>
              <a:rPr lang="de-DE" sz="1600" i="1" dirty="0">
                <a:solidFill>
                  <a:prstClr val="black"/>
                </a:solidFill>
              </a:rPr>
              <a:t>Satz vom Nullprodukt</a:t>
            </a:r>
          </a:p>
        </p:txBody>
      </p:sp>
      <p:sp>
        <p:nvSpPr>
          <p:cNvPr id="58" name="Textfeld 57"/>
          <p:cNvSpPr txBox="1"/>
          <p:nvPr/>
        </p:nvSpPr>
        <p:spPr>
          <a:xfrm>
            <a:off x="351671" y="6165501"/>
            <a:ext cx="919956" cy="338554"/>
          </a:xfrm>
          <a:prstGeom prst="rect">
            <a:avLst/>
          </a:prstGeom>
          <a:noFill/>
        </p:spPr>
        <p:txBody>
          <a:bodyPr wrap="square" rtlCol="0">
            <a:spAutoFit/>
          </a:bodyPr>
          <a:lstStyle/>
          <a:p>
            <a:r>
              <a:rPr lang="de-DE" sz="1600" i="1" dirty="0">
                <a:solidFill>
                  <a:prstClr val="black"/>
                </a:solidFill>
              </a:rPr>
              <a:t>Parabel</a:t>
            </a:r>
          </a:p>
        </p:txBody>
      </p:sp>
      <p:sp>
        <p:nvSpPr>
          <p:cNvPr id="59" name="Textfeld 58"/>
          <p:cNvSpPr txBox="1"/>
          <p:nvPr/>
        </p:nvSpPr>
        <p:spPr>
          <a:xfrm>
            <a:off x="297799" y="5687088"/>
            <a:ext cx="1407695" cy="338554"/>
          </a:xfrm>
          <a:prstGeom prst="rect">
            <a:avLst/>
          </a:prstGeom>
          <a:noFill/>
        </p:spPr>
        <p:txBody>
          <a:bodyPr wrap="square" rtlCol="0">
            <a:spAutoFit/>
          </a:bodyPr>
          <a:lstStyle/>
          <a:p>
            <a:r>
              <a:rPr lang="de-DE" sz="1600" i="1" dirty="0">
                <a:solidFill>
                  <a:prstClr val="black"/>
                </a:solidFill>
              </a:rPr>
              <a:t>Wertetabelle</a:t>
            </a:r>
          </a:p>
        </p:txBody>
      </p:sp>
      <p:sp>
        <p:nvSpPr>
          <p:cNvPr id="60" name="Textfeld 59"/>
          <p:cNvSpPr txBox="1"/>
          <p:nvPr/>
        </p:nvSpPr>
        <p:spPr>
          <a:xfrm>
            <a:off x="293150" y="5208675"/>
            <a:ext cx="2426156" cy="338554"/>
          </a:xfrm>
          <a:prstGeom prst="rect">
            <a:avLst/>
          </a:prstGeom>
          <a:noFill/>
        </p:spPr>
        <p:txBody>
          <a:bodyPr wrap="square" rtlCol="0">
            <a:spAutoFit/>
          </a:bodyPr>
          <a:lstStyle/>
          <a:p>
            <a:r>
              <a:rPr lang="de-DE" sz="1600" i="1" dirty="0">
                <a:solidFill>
                  <a:prstClr val="black"/>
                </a:solidFill>
              </a:rPr>
              <a:t>Funktionsgleichung</a:t>
            </a:r>
          </a:p>
        </p:txBody>
      </p:sp>
      <p:sp>
        <p:nvSpPr>
          <p:cNvPr id="83" name="Pfeil nach rechts 82"/>
          <p:cNvSpPr/>
          <p:nvPr/>
        </p:nvSpPr>
        <p:spPr>
          <a:xfrm>
            <a:off x="4028487" y="5789805"/>
            <a:ext cx="1036860" cy="22871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85" name="Textfeld 84"/>
          <p:cNvSpPr txBox="1"/>
          <p:nvPr/>
        </p:nvSpPr>
        <p:spPr>
          <a:xfrm>
            <a:off x="5189957" y="5740522"/>
            <a:ext cx="1638416" cy="338554"/>
          </a:xfrm>
          <a:prstGeom prst="rect">
            <a:avLst/>
          </a:prstGeom>
          <a:noFill/>
        </p:spPr>
        <p:txBody>
          <a:bodyPr wrap="square" rtlCol="0">
            <a:spAutoFit/>
          </a:bodyPr>
          <a:lstStyle/>
          <a:p>
            <a:pPr algn="ctr"/>
            <a:r>
              <a:rPr lang="de-DE" sz="1600" b="1" dirty="0">
                <a:solidFill>
                  <a:prstClr val="black"/>
                </a:solidFill>
              </a:rPr>
              <a:t>Eigenschaften</a:t>
            </a:r>
          </a:p>
        </p:txBody>
      </p:sp>
      <p:sp>
        <p:nvSpPr>
          <p:cNvPr id="86" name="Pfeil nach rechts 85"/>
          <p:cNvSpPr/>
          <p:nvPr/>
        </p:nvSpPr>
        <p:spPr>
          <a:xfrm>
            <a:off x="6938979" y="5816861"/>
            <a:ext cx="1161471" cy="201655"/>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pic>
        <p:nvPicPr>
          <p:cNvPr id="16" name="Grafik 15"/>
          <p:cNvPicPr>
            <a:picLocks noChangeAspect="1"/>
          </p:cNvPicPr>
          <p:nvPr/>
        </p:nvPicPr>
        <p:blipFill>
          <a:blip r:embed="rId5"/>
          <a:stretch>
            <a:fillRect/>
          </a:stretch>
        </p:blipFill>
        <p:spPr>
          <a:xfrm>
            <a:off x="10871095" y="5392154"/>
            <a:ext cx="1096629" cy="964933"/>
          </a:xfrm>
          <a:prstGeom prst="rect">
            <a:avLst/>
          </a:prstGeom>
        </p:spPr>
      </p:pic>
      <p:pic>
        <p:nvPicPr>
          <p:cNvPr id="18" name="Grafik 17"/>
          <p:cNvPicPr>
            <a:picLocks noChangeAspect="1"/>
          </p:cNvPicPr>
          <p:nvPr/>
        </p:nvPicPr>
        <p:blipFill>
          <a:blip r:embed="rId6"/>
          <a:stretch>
            <a:fillRect/>
          </a:stretch>
        </p:blipFill>
        <p:spPr>
          <a:xfrm>
            <a:off x="101257" y="1345607"/>
            <a:ext cx="1476206" cy="1562100"/>
          </a:xfrm>
          <a:prstGeom prst="rect">
            <a:avLst/>
          </a:prstGeom>
        </p:spPr>
      </p:pic>
      <p:cxnSp>
        <p:nvCxnSpPr>
          <p:cNvPr id="15" name="Gerade Verbindung mit Pfeil 14"/>
          <p:cNvCxnSpPr/>
          <p:nvPr/>
        </p:nvCxnSpPr>
        <p:spPr>
          <a:xfrm flipH="1" flipV="1">
            <a:off x="3879419" y="1960153"/>
            <a:ext cx="1246831" cy="959475"/>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47" name="Gerade Verbindung mit Pfeil 46"/>
          <p:cNvCxnSpPr/>
          <p:nvPr/>
        </p:nvCxnSpPr>
        <p:spPr>
          <a:xfrm flipV="1">
            <a:off x="6848174" y="1946695"/>
            <a:ext cx="1411756" cy="1017449"/>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2" name="Gerade Verbindung mit Pfeil 21"/>
          <p:cNvCxnSpPr/>
          <p:nvPr/>
        </p:nvCxnSpPr>
        <p:spPr>
          <a:xfrm>
            <a:off x="6750796" y="3428511"/>
            <a:ext cx="1917215" cy="194587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7" name="Textfeld 16"/>
          <p:cNvSpPr txBox="1"/>
          <p:nvPr/>
        </p:nvSpPr>
        <p:spPr>
          <a:xfrm>
            <a:off x="10615132" y="1255255"/>
            <a:ext cx="1515114" cy="646331"/>
          </a:xfrm>
          <a:prstGeom prst="rect">
            <a:avLst/>
          </a:prstGeom>
          <a:noFill/>
        </p:spPr>
        <p:txBody>
          <a:bodyPr wrap="square" rtlCol="0">
            <a:spAutoFit/>
          </a:bodyPr>
          <a:lstStyle/>
          <a:p>
            <a:r>
              <a:rPr lang="de-DE" dirty="0"/>
              <a:t>f(x)=ax²+bx+c</a:t>
            </a:r>
          </a:p>
          <a:p>
            <a:r>
              <a:rPr lang="de-DE" dirty="0"/>
              <a:t>→a=? b=? c=?</a:t>
            </a:r>
          </a:p>
        </p:txBody>
      </p:sp>
      <p:cxnSp>
        <p:nvCxnSpPr>
          <p:cNvPr id="51" name="Gerade Verbindung mit Pfeil 50"/>
          <p:cNvCxnSpPr/>
          <p:nvPr/>
        </p:nvCxnSpPr>
        <p:spPr>
          <a:xfrm flipH="1">
            <a:off x="3466840" y="3404538"/>
            <a:ext cx="1656663" cy="186425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0" name="Textfeld 9"/>
          <p:cNvSpPr txBox="1"/>
          <p:nvPr/>
        </p:nvSpPr>
        <p:spPr>
          <a:xfrm>
            <a:off x="-40522" y="-31801"/>
            <a:ext cx="1859112" cy="1015663"/>
          </a:xfrm>
          <a:prstGeom prst="rect">
            <a:avLst/>
          </a:prstGeom>
          <a:solidFill>
            <a:schemeClr val="accent1">
              <a:lumMod val="20000"/>
              <a:lumOff val="80000"/>
            </a:schemeClr>
          </a:solidFill>
        </p:spPr>
        <p:txBody>
          <a:bodyPr wrap="square" rtlCol="0">
            <a:spAutoFit/>
          </a:bodyPr>
          <a:lstStyle/>
          <a:p>
            <a:r>
              <a:rPr lang="de-DE" sz="2000" b="1" dirty="0">
                <a:solidFill>
                  <a:schemeClr val="accent1">
                    <a:lumMod val="75000"/>
                  </a:schemeClr>
                </a:solidFill>
              </a:rPr>
              <a:t>Zurück zur Präsentation:</a:t>
            </a:r>
          </a:p>
          <a:p>
            <a:r>
              <a:rPr lang="de-DE" sz="2000" b="1" dirty="0">
                <a:solidFill>
                  <a:schemeClr val="accent1">
                    <a:lumMod val="75000"/>
                  </a:schemeClr>
                </a:solidFill>
              </a:rPr>
              <a:t>Klicken Sie </a:t>
            </a:r>
            <a:r>
              <a:rPr lang="de-DE" sz="2000" b="1" dirty="0">
                <a:solidFill>
                  <a:schemeClr val="accent1">
                    <a:lumMod val="75000"/>
                  </a:schemeClr>
                </a:solidFill>
                <a:hlinkClick r:id="rId7" action="ppaction://hlinksldjump"/>
              </a:rPr>
              <a:t>hier</a:t>
            </a:r>
            <a:r>
              <a:rPr lang="de-DE" sz="2000" b="1" dirty="0">
                <a:solidFill>
                  <a:schemeClr val="accent1">
                    <a:lumMod val="75000"/>
                  </a:schemeClr>
                </a:solidFill>
              </a:rPr>
              <a:t>.</a:t>
            </a:r>
          </a:p>
        </p:txBody>
      </p:sp>
      <p:pic>
        <p:nvPicPr>
          <p:cNvPr id="14" name="Aufgezeichneter Sound">
            <a:hlinkClick r:id="" action="ppaction://media"/>
            <a:extLst>
              <a:ext uri="{FF2B5EF4-FFF2-40B4-BE49-F238E27FC236}">
                <a16:creationId xmlns:a16="http://schemas.microsoft.com/office/drawing/2014/main" id="{F9259160-583E-42D5-A714-95C511F21AD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09757" y="884737"/>
            <a:ext cx="487363" cy="487363"/>
          </a:xfrm>
          <a:prstGeom prst="rect">
            <a:avLst/>
          </a:prstGeom>
        </p:spPr>
      </p:pic>
    </p:spTree>
    <p:extLst>
      <p:ext uri="{BB962C8B-B14F-4D97-AF65-F5344CB8AC3E}">
        <p14:creationId xmlns:p14="http://schemas.microsoft.com/office/powerpoint/2010/main" val="1453694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50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Ellipse 39"/>
          <p:cNvSpPr/>
          <p:nvPr/>
        </p:nvSpPr>
        <p:spPr>
          <a:xfrm>
            <a:off x="1590157" y="965286"/>
            <a:ext cx="2304256" cy="1296144"/>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3" name="Ellipse 2"/>
          <p:cNvSpPr/>
          <p:nvPr/>
        </p:nvSpPr>
        <p:spPr>
          <a:xfrm>
            <a:off x="8268904" y="868335"/>
            <a:ext cx="2304256" cy="1296144"/>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4" name="Rechteck 3"/>
          <p:cNvSpPr/>
          <p:nvPr/>
        </p:nvSpPr>
        <p:spPr>
          <a:xfrm>
            <a:off x="3781148" y="96033"/>
            <a:ext cx="4403085" cy="497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5" name="Textfeld 4"/>
          <p:cNvSpPr txBox="1"/>
          <p:nvPr/>
        </p:nvSpPr>
        <p:spPr>
          <a:xfrm>
            <a:off x="3894413" y="160338"/>
            <a:ext cx="4248472" cy="369332"/>
          </a:xfrm>
          <a:prstGeom prst="rect">
            <a:avLst/>
          </a:prstGeom>
          <a:solidFill>
            <a:schemeClr val="bg2"/>
          </a:solidFill>
        </p:spPr>
        <p:txBody>
          <a:bodyPr wrap="square" rtlCol="0">
            <a:spAutoFit/>
          </a:bodyPr>
          <a:lstStyle/>
          <a:p>
            <a:pPr algn="ctr"/>
            <a:r>
              <a:rPr lang="de-DE" b="1" dirty="0">
                <a:solidFill>
                  <a:prstClr val="black"/>
                </a:solidFill>
              </a:rPr>
              <a:t>Analysis – </a:t>
            </a:r>
            <a:r>
              <a:rPr lang="de-DE" b="1" dirty="0" err="1">
                <a:solidFill>
                  <a:prstClr val="black"/>
                </a:solidFill>
              </a:rPr>
              <a:t>ma</a:t>
            </a:r>
            <a:r>
              <a:rPr lang="de-DE" b="1" dirty="0">
                <a:solidFill>
                  <a:prstClr val="black"/>
                </a:solidFill>
              </a:rPr>
              <a:t> 1</a:t>
            </a:r>
          </a:p>
        </p:txBody>
      </p:sp>
      <p:sp>
        <p:nvSpPr>
          <p:cNvPr id="6" name="Textfeld 5"/>
          <p:cNvSpPr txBox="1"/>
          <p:nvPr/>
        </p:nvSpPr>
        <p:spPr>
          <a:xfrm>
            <a:off x="1655162" y="1162464"/>
            <a:ext cx="2241630" cy="707886"/>
          </a:xfrm>
          <a:prstGeom prst="rect">
            <a:avLst/>
          </a:prstGeom>
          <a:noFill/>
        </p:spPr>
        <p:txBody>
          <a:bodyPr wrap="square" rtlCol="0">
            <a:spAutoFit/>
          </a:bodyPr>
          <a:lstStyle/>
          <a:p>
            <a:pPr algn="ctr"/>
            <a:r>
              <a:rPr lang="de-DE" sz="2000" b="1" dirty="0">
                <a:solidFill>
                  <a:prstClr val="black"/>
                </a:solidFill>
              </a:rPr>
              <a:t>Polynom-funktionen</a:t>
            </a:r>
          </a:p>
        </p:txBody>
      </p:sp>
      <p:sp>
        <p:nvSpPr>
          <p:cNvPr id="8" name="Textfeld 7"/>
          <p:cNvSpPr txBox="1"/>
          <p:nvPr/>
        </p:nvSpPr>
        <p:spPr>
          <a:xfrm>
            <a:off x="5105766" y="1901368"/>
            <a:ext cx="2124555" cy="954107"/>
          </a:xfrm>
          <a:prstGeom prst="rect">
            <a:avLst/>
          </a:prstGeom>
          <a:noFill/>
        </p:spPr>
        <p:txBody>
          <a:bodyPr wrap="square" rtlCol="0">
            <a:spAutoFit/>
          </a:bodyPr>
          <a:lstStyle/>
          <a:p>
            <a:pPr algn="ctr"/>
            <a:r>
              <a:rPr lang="de-DE" sz="2800" b="1" dirty="0" err="1">
                <a:solidFill>
                  <a:srgbClr val="FF0000"/>
                </a:solidFill>
              </a:rPr>
              <a:t>Sachverhalteanalysieren</a:t>
            </a:r>
            <a:endParaRPr lang="de-DE" sz="2800" b="1" dirty="0">
              <a:solidFill>
                <a:srgbClr val="FF0000"/>
              </a:solidFill>
            </a:endParaRPr>
          </a:p>
        </p:txBody>
      </p:sp>
      <p:sp>
        <p:nvSpPr>
          <p:cNvPr id="13" name="Ellipse 12"/>
          <p:cNvSpPr/>
          <p:nvPr/>
        </p:nvSpPr>
        <p:spPr>
          <a:xfrm>
            <a:off x="8209438" y="5286289"/>
            <a:ext cx="2304256" cy="1296144"/>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prstClr val="white"/>
              </a:solidFill>
            </a:endParaRPr>
          </a:p>
        </p:txBody>
      </p:sp>
      <p:sp>
        <p:nvSpPr>
          <p:cNvPr id="14" name="Textfeld 13"/>
          <p:cNvSpPr txBox="1"/>
          <p:nvPr/>
        </p:nvSpPr>
        <p:spPr>
          <a:xfrm>
            <a:off x="8360957" y="1077167"/>
            <a:ext cx="2212203" cy="646331"/>
          </a:xfrm>
          <a:prstGeom prst="rect">
            <a:avLst/>
          </a:prstGeom>
          <a:noFill/>
        </p:spPr>
        <p:txBody>
          <a:bodyPr wrap="square" rtlCol="0">
            <a:spAutoFit/>
          </a:bodyPr>
          <a:lstStyle/>
          <a:p>
            <a:pPr algn="ctr"/>
            <a:r>
              <a:rPr lang="de-DE" b="1" dirty="0">
                <a:solidFill>
                  <a:prstClr val="black"/>
                </a:solidFill>
              </a:rPr>
              <a:t>Rekonstruktion/</a:t>
            </a:r>
          </a:p>
          <a:p>
            <a:pPr algn="ctr"/>
            <a:r>
              <a:rPr lang="de-DE" b="1" dirty="0">
                <a:solidFill>
                  <a:prstClr val="black"/>
                </a:solidFill>
              </a:rPr>
              <a:t>Extremwertaufgaben</a:t>
            </a:r>
          </a:p>
        </p:txBody>
      </p:sp>
      <p:sp>
        <p:nvSpPr>
          <p:cNvPr id="15" name="Pfeil nach oben 14"/>
          <p:cNvSpPr/>
          <p:nvPr/>
        </p:nvSpPr>
        <p:spPr>
          <a:xfrm>
            <a:off x="9251732" y="2372247"/>
            <a:ext cx="259164" cy="2681923"/>
          </a:xfrm>
          <a:prstGeom prst="up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16" name="Pfeil nach unten 15"/>
          <p:cNvSpPr/>
          <p:nvPr/>
        </p:nvSpPr>
        <p:spPr>
          <a:xfrm>
            <a:off x="2627990" y="2439309"/>
            <a:ext cx="271232" cy="2687338"/>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23" name="Pfeil nach rechts 22"/>
          <p:cNvSpPr/>
          <p:nvPr/>
        </p:nvSpPr>
        <p:spPr>
          <a:xfrm>
            <a:off x="4007925" y="5803954"/>
            <a:ext cx="4176308" cy="260816"/>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37" name="Ellipse 36"/>
          <p:cNvSpPr/>
          <p:nvPr/>
        </p:nvSpPr>
        <p:spPr>
          <a:xfrm>
            <a:off x="1622178" y="5348534"/>
            <a:ext cx="2304256" cy="1296144"/>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38" name="Pfeil nach unten 37"/>
          <p:cNvSpPr/>
          <p:nvPr/>
        </p:nvSpPr>
        <p:spPr>
          <a:xfrm>
            <a:off x="2627990" y="2439309"/>
            <a:ext cx="271232" cy="2687338"/>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43" name="Textfeld 42"/>
          <p:cNvSpPr txBox="1"/>
          <p:nvPr/>
        </p:nvSpPr>
        <p:spPr>
          <a:xfrm>
            <a:off x="1597820" y="5776461"/>
            <a:ext cx="2308622" cy="646331"/>
          </a:xfrm>
          <a:prstGeom prst="rect">
            <a:avLst/>
          </a:prstGeom>
          <a:noFill/>
        </p:spPr>
        <p:txBody>
          <a:bodyPr wrap="square" rtlCol="0">
            <a:spAutoFit/>
          </a:bodyPr>
          <a:lstStyle/>
          <a:p>
            <a:pPr algn="ctr"/>
            <a:r>
              <a:rPr lang="de-DE" b="1" dirty="0">
                <a:solidFill>
                  <a:prstClr val="black"/>
                </a:solidFill>
              </a:rPr>
              <a:t>Ableitung</a:t>
            </a:r>
          </a:p>
          <a:p>
            <a:pPr algn="ctr"/>
            <a:endParaRPr lang="de-DE" b="1" dirty="0">
              <a:solidFill>
                <a:prstClr val="black"/>
              </a:solidFill>
            </a:endParaRPr>
          </a:p>
        </p:txBody>
      </p:sp>
      <p:pic>
        <p:nvPicPr>
          <p:cNvPr id="24" name="Grafik 23"/>
          <p:cNvPicPr>
            <a:picLocks noChangeAspect="1"/>
          </p:cNvPicPr>
          <p:nvPr/>
        </p:nvPicPr>
        <p:blipFill>
          <a:blip r:embed="rId4"/>
          <a:stretch>
            <a:fillRect/>
          </a:stretch>
        </p:blipFill>
        <p:spPr>
          <a:xfrm>
            <a:off x="211438" y="1256269"/>
            <a:ext cx="1355191" cy="1079562"/>
          </a:xfrm>
          <a:prstGeom prst="rect">
            <a:avLst/>
          </a:prstGeom>
        </p:spPr>
      </p:pic>
      <p:sp>
        <p:nvSpPr>
          <p:cNvPr id="44" name="Textfeld 43"/>
          <p:cNvSpPr txBox="1"/>
          <p:nvPr/>
        </p:nvSpPr>
        <p:spPr>
          <a:xfrm>
            <a:off x="279617" y="3234571"/>
            <a:ext cx="2269158" cy="338554"/>
          </a:xfrm>
          <a:prstGeom prst="rect">
            <a:avLst/>
          </a:prstGeom>
          <a:noFill/>
        </p:spPr>
        <p:txBody>
          <a:bodyPr wrap="square" rtlCol="0">
            <a:spAutoFit/>
          </a:bodyPr>
          <a:lstStyle/>
          <a:p>
            <a:r>
              <a:rPr lang="de-DE" sz="1600" i="1" dirty="0"/>
              <a:t>Mittlere Änderungsrate</a:t>
            </a:r>
          </a:p>
        </p:txBody>
      </p:sp>
      <p:cxnSp>
        <p:nvCxnSpPr>
          <p:cNvPr id="50" name="Gerade Verbindung mit Pfeil 49"/>
          <p:cNvCxnSpPr/>
          <p:nvPr/>
        </p:nvCxnSpPr>
        <p:spPr>
          <a:xfrm flipH="1" flipV="1">
            <a:off x="3795789" y="1935139"/>
            <a:ext cx="1327885" cy="357249"/>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51" name="Gerade Verbindung mit Pfeil 50"/>
          <p:cNvCxnSpPr/>
          <p:nvPr/>
        </p:nvCxnSpPr>
        <p:spPr>
          <a:xfrm flipV="1">
            <a:off x="7214320" y="1848781"/>
            <a:ext cx="1146637" cy="432413"/>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53" name="Gerade Verbindung mit Pfeil 52"/>
          <p:cNvCxnSpPr/>
          <p:nvPr/>
        </p:nvCxnSpPr>
        <p:spPr>
          <a:xfrm>
            <a:off x="7182226" y="3863875"/>
            <a:ext cx="1525973" cy="136579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57" name="Textfeld 56"/>
          <p:cNvSpPr txBox="1"/>
          <p:nvPr/>
        </p:nvSpPr>
        <p:spPr>
          <a:xfrm>
            <a:off x="8166342" y="5687239"/>
            <a:ext cx="2308622" cy="646331"/>
          </a:xfrm>
          <a:prstGeom prst="rect">
            <a:avLst/>
          </a:prstGeom>
          <a:noFill/>
        </p:spPr>
        <p:txBody>
          <a:bodyPr wrap="square" rtlCol="0">
            <a:spAutoFit/>
          </a:bodyPr>
          <a:lstStyle/>
          <a:p>
            <a:pPr algn="ctr"/>
            <a:r>
              <a:rPr lang="de-DE" b="1" dirty="0">
                <a:solidFill>
                  <a:prstClr val="black"/>
                </a:solidFill>
              </a:rPr>
              <a:t>Kurvendiskussion</a:t>
            </a:r>
          </a:p>
          <a:p>
            <a:pPr algn="ctr"/>
            <a:endParaRPr lang="de-DE" b="1" dirty="0">
              <a:solidFill>
                <a:prstClr val="black"/>
              </a:solidFill>
            </a:endParaRPr>
          </a:p>
        </p:txBody>
      </p:sp>
      <p:cxnSp>
        <p:nvCxnSpPr>
          <p:cNvPr id="59" name="Gerade Verbindung mit Pfeil 58"/>
          <p:cNvCxnSpPr/>
          <p:nvPr/>
        </p:nvCxnSpPr>
        <p:spPr>
          <a:xfrm flipH="1">
            <a:off x="3701220" y="3950744"/>
            <a:ext cx="1461159" cy="152429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61" name="Textfeld 60"/>
          <p:cNvSpPr txBox="1"/>
          <p:nvPr/>
        </p:nvSpPr>
        <p:spPr>
          <a:xfrm>
            <a:off x="1931247" y="663314"/>
            <a:ext cx="1610913" cy="338554"/>
          </a:xfrm>
          <a:prstGeom prst="rect">
            <a:avLst/>
          </a:prstGeom>
          <a:noFill/>
        </p:spPr>
        <p:txBody>
          <a:bodyPr wrap="square" rtlCol="0">
            <a:spAutoFit/>
          </a:bodyPr>
          <a:lstStyle/>
          <a:p>
            <a:r>
              <a:rPr lang="de-DE" sz="1600" i="1" dirty="0">
                <a:solidFill>
                  <a:prstClr val="black"/>
                </a:solidFill>
              </a:rPr>
              <a:t>Grad</a:t>
            </a:r>
          </a:p>
        </p:txBody>
      </p:sp>
      <p:sp>
        <p:nvSpPr>
          <p:cNvPr id="62" name="Textfeld 61"/>
          <p:cNvSpPr txBox="1"/>
          <p:nvPr/>
        </p:nvSpPr>
        <p:spPr>
          <a:xfrm>
            <a:off x="3338084" y="750001"/>
            <a:ext cx="1610913" cy="338554"/>
          </a:xfrm>
          <a:prstGeom prst="rect">
            <a:avLst/>
          </a:prstGeom>
          <a:noFill/>
        </p:spPr>
        <p:txBody>
          <a:bodyPr wrap="square" rtlCol="0">
            <a:spAutoFit/>
          </a:bodyPr>
          <a:lstStyle/>
          <a:p>
            <a:r>
              <a:rPr lang="de-DE" sz="1600" i="1" dirty="0">
                <a:solidFill>
                  <a:prstClr val="black"/>
                </a:solidFill>
              </a:rPr>
              <a:t>Globalverhalten</a:t>
            </a:r>
          </a:p>
        </p:txBody>
      </p:sp>
      <p:sp>
        <p:nvSpPr>
          <p:cNvPr id="63" name="Textfeld 62"/>
          <p:cNvSpPr txBox="1"/>
          <p:nvPr/>
        </p:nvSpPr>
        <p:spPr>
          <a:xfrm>
            <a:off x="3882103" y="1141165"/>
            <a:ext cx="2059410" cy="338554"/>
          </a:xfrm>
          <a:prstGeom prst="rect">
            <a:avLst/>
          </a:prstGeom>
          <a:noFill/>
        </p:spPr>
        <p:txBody>
          <a:bodyPr wrap="square" rtlCol="0">
            <a:spAutoFit/>
          </a:bodyPr>
          <a:lstStyle/>
          <a:p>
            <a:r>
              <a:rPr lang="de-DE" sz="1600" i="1" dirty="0">
                <a:solidFill>
                  <a:prstClr val="black"/>
                </a:solidFill>
              </a:rPr>
              <a:t>Standardsymmetrien</a:t>
            </a:r>
          </a:p>
        </p:txBody>
      </p:sp>
      <p:sp>
        <p:nvSpPr>
          <p:cNvPr id="64" name="Textfeld 63"/>
          <p:cNvSpPr txBox="1"/>
          <p:nvPr/>
        </p:nvSpPr>
        <p:spPr>
          <a:xfrm>
            <a:off x="2419970" y="517892"/>
            <a:ext cx="1610913" cy="338554"/>
          </a:xfrm>
          <a:prstGeom prst="rect">
            <a:avLst/>
          </a:prstGeom>
          <a:noFill/>
        </p:spPr>
        <p:txBody>
          <a:bodyPr wrap="square" rtlCol="0">
            <a:spAutoFit/>
          </a:bodyPr>
          <a:lstStyle/>
          <a:p>
            <a:r>
              <a:rPr lang="de-DE" sz="1600" i="1" dirty="0">
                <a:solidFill>
                  <a:prstClr val="black"/>
                </a:solidFill>
              </a:rPr>
              <a:t>Koeffizienten</a:t>
            </a:r>
          </a:p>
        </p:txBody>
      </p:sp>
      <p:sp>
        <p:nvSpPr>
          <p:cNvPr id="41" name="Textfeld 40"/>
          <p:cNvSpPr txBox="1"/>
          <p:nvPr/>
        </p:nvSpPr>
        <p:spPr>
          <a:xfrm>
            <a:off x="3911878" y="1549772"/>
            <a:ext cx="1610913" cy="338554"/>
          </a:xfrm>
          <a:prstGeom prst="rect">
            <a:avLst/>
          </a:prstGeom>
          <a:noFill/>
        </p:spPr>
        <p:txBody>
          <a:bodyPr wrap="square" rtlCol="0">
            <a:spAutoFit/>
          </a:bodyPr>
          <a:lstStyle/>
          <a:p>
            <a:r>
              <a:rPr lang="de-DE" sz="1600" i="1" dirty="0">
                <a:solidFill>
                  <a:prstClr val="black"/>
                </a:solidFill>
              </a:rPr>
              <a:t>Nullstellen</a:t>
            </a:r>
          </a:p>
        </p:txBody>
      </p:sp>
      <p:sp>
        <p:nvSpPr>
          <p:cNvPr id="42" name="Textfeld 41"/>
          <p:cNvSpPr txBox="1"/>
          <p:nvPr/>
        </p:nvSpPr>
        <p:spPr>
          <a:xfrm>
            <a:off x="239745" y="3875097"/>
            <a:ext cx="2269158" cy="338554"/>
          </a:xfrm>
          <a:prstGeom prst="rect">
            <a:avLst/>
          </a:prstGeom>
          <a:noFill/>
        </p:spPr>
        <p:txBody>
          <a:bodyPr wrap="square" rtlCol="0">
            <a:spAutoFit/>
          </a:bodyPr>
          <a:lstStyle/>
          <a:p>
            <a:r>
              <a:rPr lang="de-DE" sz="1600" i="1" dirty="0"/>
              <a:t>Lokale Änderungsrate</a:t>
            </a:r>
          </a:p>
        </p:txBody>
      </p:sp>
      <p:sp>
        <p:nvSpPr>
          <p:cNvPr id="2" name="Textfeld 1"/>
          <p:cNvSpPr txBox="1"/>
          <p:nvPr/>
        </p:nvSpPr>
        <p:spPr>
          <a:xfrm>
            <a:off x="391076" y="5549641"/>
            <a:ext cx="1200032" cy="769441"/>
          </a:xfrm>
          <a:prstGeom prst="rect">
            <a:avLst/>
          </a:prstGeom>
          <a:noFill/>
        </p:spPr>
        <p:txBody>
          <a:bodyPr wrap="square" rtlCol="0">
            <a:spAutoFit/>
          </a:bodyPr>
          <a:lstStyle/>
          <a:p>
            <a:r>
              <a:rPr lang="de-DE" sz="4400" dirty="0">
                <a:solidFill>
                  <a:srgbClr val="FF0000"/>
                </a:solidFill>
              </a:rPr>
              <a:t>f‘(x)</a:t>
            </a:r>
          </a:p>
        </p:txBody>
      </p:sp>
      <p:pic>
        <p:nvPicPr>
          <p:cNvPr id="17" name="Grafik 16"/>
          <p:cNvPicPr>
            <a:picLocks noChangeAspect="1"/>
          </p:cNvPicPr>
          <p:nvPr/>
        </p:nvPicPr>
        <p:blipFill>
          <a:blip r:embed="rId5"/>
          <a:stretch>
            <a:fillRect/>
          </a:stretch>
        </p:blipFill>
        <p:spPr>
          <a:xfrm>
            <a:off x="10556790" y="5348534"/>
            <a:ext cx="1529766" cy="1181101"/>
          </a:xfrm>
          <a:prstGeom prst="rect">
            <a:avLst/>
          </a:prstGeom>
        </p:spPr>
      </p:pic>
      <p:pic>
        <p:nvPicPr>
          <p:cNvPr id="18" name="Grafik 17"/>
          <p:cNvPicPr>
            <a:picLocks noChangeAspect="1"/>
          </p:cNvPicPr>
          <p:nvPr/>
        </p:nvPicPr>
        <p:blipFill>
          <a:blip r:embed="rId6"/>
          <a:stretch>
            <a:fillRect/>
          </a:stretch>
        </p:blipFill>
        <p:spPr>
          <a:xfrm>
            <a:off x="4143540" y="2855475"/>
            <a:ext cx="2125512" cy="1346982"/>
          </a:xfrm>
          <a:prstGeom prst="rect">
            <a:avLst/>
          </a:prstGeom>
        </p:spPr>
      </p:pic>
      <mc:AlternateContent xmlns:mc="http://schemas.openxmlformats.org/markup-compatibility/2006" xmlns:a14="http://schemas.microsoft.com/office/drawing/2010/main">
        <mc:Choice Requires="a14">
          <p:sp>
            <p:nvSpPr>
              <p:cNvPr id="22" name="Textfeld 21"/>
              <p:cNvSpPr txBox="1"/>
              <p:nvPr/>
            </p:nvSpPr>
            <p:spPr>
              <a:xfrm>
                <a:off x="9265458" y="321494"/>
                <a:ext cx="2803909"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𝑓</m:t>
                      </m:r>
                      <m:d>
                        <m:dPr>
                          <m:ctrlPr>
                            <a:rPr lang="de-DE" b="0" i="1" smtClean="0">
                              <a:latin typeface="Cambria Math" panose="02040503050406030204" pitchFamily="18" charset="0"/>
                            </a:rPr>
                          </m:ctrlPr>
                        </m:dPr>
                        <m:e>
                          <m:r>
                            <a:rPr lang="de-DE" b="0" i="1" smtClean="0">
                              <a:latin typeface="Cambria Math" panose="02040503050406030204" pitchFamily="18" charset="0"/>
                            </a:rPr>
                            <m:t>𝑥</m:t>
                          </m:r>
                        </m:e>
                      </m:d>
                      <m:r>
                        <a:rPr lang="de-DE" b="0" i="1" smtClean="0">
                          <a:latin typeface="Cambria Math" panose="02040503050406030204" pitchFamily="18" charset="0"/>
                        </a:rPr>
                        <m:t>=</m:t>
                      </m:r>
                      <m:r>
                        <a:rPr lang="de-DE" b="0" i="1" smtClean="0">
                          <a:latin typeface="Cambria Math" panose="02040503050406030204" pitchFamily="18" charset="0"/>
                        </a:rPr>
                        <m:t>𝑎</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𝑥</m:t>
                          </m:r>
                        </m:e>
                        <m:sup>
                          <m:r>
                            <a:rPr lang="de-DE" b="0" i="1" smtClean="0">
                              <a:latin typeface="Cambria Math" panose="02040503050406030204" pitchFamily="18" charset="0"/>
                            </a:rPr>
                            <m:t>3</m:t>
                          </m:r>
                        </m:sup>
                      </m:sSup>
                      <m:r>
                        <a:rPr lang="de-DE" b="0" i="1" smtClean="0">
                          <a:latin typeface="Cambria Math" panose="02040503050406030204" pitchFamily="18" charset="0"/>
                        </a:rPr>
                        <m:t>+</m:t>
                      </m:r>
                      <m:r>
                        <a:rPr lang="de-DE" b="0" i="1" smtClean="0">
                          <a:latin typeface="Cambria Math" panose="02040503050406030204" pitchFamily="18" charset="0"/>
                        </a:rPr>
                        <m:t>𝑏</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𝑥</m:t>
                          </m:r>
                        </m:e>
                        <m:sup>
                          <m:r>
                            <a:rPr lang="de-DE" b="0" i="1" smtClean="0">
                              <a:latin typeface="Cambria Math" panose="02040503050406030204" pitchFamily="18" charset="0"/>
                            </a:rPr>
                            <m:t>2</m:t>
                          </m:r>
                        </m:sup>
                      </m:sSup>
                      <m:r>
                        <a:rPr lang="de-DE" b="0" i="1" smtClean="0">
                          <a:latin typeface="Cambria Math" panose="02040503050406030204" pitchFamily="18" charset="0"/>
                        </a:rPr>
                        <m:t>+</m:t>
                      </m:r>
                      <m:r>
                        <a:rPr lang="de-DE" b="0" i="1" smtClean="0">
                          <a:latin typeface="Cambria Math" panose="02040503050406030204" pitchFamily="18" charset="0"/>
                        </a:rPr>
                        <m:t>𝑐𝑥</m:t>
                      </m:r>
                      <m:r>
                        <a:rPr lang="de-DE" b="0" i="1" smtClean="0">
                          <a:latin typeface="Cambria Math" panose="02040503050406030204" pitchFamily="18" charset="0"/>
                        </a:rPr>
                        <m:t>+</m:t>
                      </m:r>
                      <m:r>
                        <a:rPr lang="de-DE" b="0" i="1" smtClean="0">
                          <a:latin typeface="Cambria Math" panose="02040503050406030204" pitchFamily="18" charset="0"/>
                        </a:rPr>
                        <m:t>𝑑</m:t>
                      </m:r>
                    </m:oMath>
                  </m:oMathPara>
                </a14:m>
                <a:endParaRPr lang="de-DE" b="0" dirty="0"/>
              </a:p>
              <a:p>
                <a:r>
                  <a:rPr lang="de-DE" dirty="0"/>
                  <a:t>             → a=?, b=?, c=?, d=?</a:t>
                </a:r>
              </a:p>
            </p:txBody>
          </p:sp>
        </mc:Choice>
        <mc:Fallback xmlns="">
          <p:sp>
            <p:nvSpPr>
              <p:cNvPr id="22" name="Textfeld 21"/>
              <p:cNvSpPr txBox="1">
                <a:spLocks noRot="1" noChangeAspect="1" noMove="1" noResize="1" noEditPoints="1" noAdjustHandles="1" noChangeArrowheads="1" noChangeShapeType="1" noTextEdit="1"/>
              </p:cNvSpPr>
              <p:nvPr/>
            </p:nvSpPr>
            <p:spPr>
              <a:xfrm>
                <a:off x="9265458" y="321494"/>
                <a:ext cx="2803909" cy="553998"/>
              </a:xfrm>
              <a:prstGeom prst="rect">
                <a:avLst/>
              </a:prstGeom>
              <a:blipFill rotWithShape="0">
                <a:blip r:embed="rId7"/>
                <a:stretch>
                  <a:fillRect l="-1739" t="-2198" r="-652" b="-24176"/>
                </a:stretch>
              </a:blipFill>
            </p:spPr>
            <p:txBody>
              <a:bodyPr/>
              <a:lstStyle/>
              <a:p>
                <a:r>
                  <a:rPr lang="de-DE">
                    <a:noFill/>
                  </a:rPr>
                  <a:t> </a:t>
                </a:r>
              </a:p>
            </p:txBody>
          </p:sp>
        </mc:Fallback>
      </mc:AlternateContent>
      <p:pic>
        <p:nvPicPr>
          <p:cNvPr id="25" name="Grafik 24"/>
          <p:cNvPicPr>
            <a:picLocks noChangeAspect="1"/>
          </p:cNvPicPr>
          <p:nvPr/>
        </p:nvPicPr>
        <p:blipFill>
          <a:blip r:embed="rId8"/>
          <a:stretch>
            <a:fillRect/>
          </a:stretch>
        </p:blipFill>
        <p:spPr>
          <a:xfrm>
            <a:off x="10840251" y="1102622"/>
            <a:ext cx="962025" cy="933450"/>
          </a:xfrm>
          <a:prstGeom prst="rect">
            <a:avLst/>
          </a:prstGeom>
        </p:spPr>
      </p:pic>
      <p:pic>
        <p:nvPicPr>
          <p:cNvPr id="39" name="Grafik 38"/>
          <p:cNvPicPr>
            <a:picLocks noChangeAspect="1"/>
          </p:cNvPicPr>
          <p:nvPr/>
        </p:nvPicPr>
        <p:blipFill>
          <a:blip r:embed="rId9"/>
          <a:stretch>
            <a:fillRect/>
          </a:stretch>
        </p:blipFill>
        <p:spPr>
          <a:xfrm>
            <a:off x="6406697" y="2908062"/>
            <a:ext cx="2418315" cy="1217273"/>
          </a:xfrm>
          <a:prstGeom prst="rect">
            <a:avLst/>
          </a:prstGeom>
        </p:spPr>
      </p:pic>
      <p:sp>
        <p:nvSpPr>
          <p:cNvPr id="35" name="Textfeld 34"/>
          <p:cNvSpPr txBox="1"/>
          <p:nvPr/>
        </p:nvSpPr>
        <p:spPr>
          <a:xfrm>
            <a:off x="-40522" y="-31801"/>
            <a:ext cx="1859112" cy="1015663"/>
          </a:xfrm>
          <a:prstGeom prst="rect">
            <a:avLst/>
          </a:prstGeom>
          <a:solidFill>
            <a:schemeClr val="accent1">
              <a:lumMod val="20000"/>
              <a:lumOff val="80000"/>
            </a:schemeClr>
          </a:solidFill>
        </p:spPr>
        <p:txBody>
          <a:bodyPr wrap="square" rtlCol="0">
            <a:spAutoFit/>
          </a:bodyPr>
          <a:lstStyle/>
          <a:p>
            <a:r>
              <a:rPr lang="de-DE" sz="2000" b="1" dirty="0">
                <a:solidFill>
                  <a:schemeClr val="accent1">
                    <a:lumMod val="75000"/>
                  </a:schemeClr>
                </a:solidFill>
              </a:rPr>
              <a:t>Zurück zur Präsentation:</a:t>
            </a:r>
          </a:p>
          <a:p>
            <a:r>
              <a:rPr lang="de-DE" sz="2000" b="1" dirty="0">
                <a:solidFill>
                  <a:schemeClr val="accent1">
                    <a:lumMod val="75000"/>
                  </a:schemeClr>
                </a:solidFill>
              </a:rPr>
              <a:t>Klicken Sie </a:t>
            </a:r>
            <a:r>
              <a:rPr lang="de-DE" sz="2000" b="1" dirty="0">
                <a:solidFill>
                  <a:schemeClr val="accent1">
                    <a:lumMod val="75000"/>
                  </a:schemeClr>
                </a:solidFill>
                <a:hlinkClick r:id="rId10" action="ppaction://hlinksldjump"/>
              </a:rPr>
              <a:t>hier</a:t>
            </a:r>
            <a:r>
              <a:rPr lang="de-DE" sz="2000" b="1" dirty="0">
                <a:solidFill>
                  <a:schemeClr val="accent1">
                    <a:lumMod val="75000"/>
                  </a:schemeClr>
                </a:solidFill>
              </a:rPr>
              <a:t>.</a:t>
            </a:r>
          </a:p>
        </p:txBody>
      </p:sp>
      <p:pic>
        <p:nvPicPr>
          <p:cNvPr id="7" name="Aufgezeichneter Sound">
            <a:hlinkClick r:id="" action="ppaction://media"/>
            <a:extLst>
              <a:ext uri="{FF2B5EF4-FFF2-40B4-BE49-F238E27FC236}">
                <a16:creationId xmlns:a16="http://schemas.microsoft.com/office/drawing/2014/main" id="{1380A42E-B29B-44D9-8E3A-5EBF7664231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877672" y="727470"/>
            <a:ext cx="487363" cy="487363"/>
          </a:xfrm>
          <a:prstGeom prst="rect">
            <a:avLst/>
          </a:prstGeom>
        </p:spPr>
      </p:pic>
    </p:spTree>
    <p:extLst>
      <p:ext uri="{BB962C8B-B14F-4D97-AF65-F5344CB8AC3E}">
        <p14:creationId xmlns:p14="http://schemas.microsoft.com/office/powerpoint/2010/main" val="53299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69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Ellipse 39"/>
          <p:cNvSpPr/>
          <p:nvPr/>
        </p:nvSpPr>
        <p:spPr>
          <a:xfrm>
            <a:off x="2329513" y="988450"/>
            <a:ext cx="2304256" cy="1296144"/>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3" name="Ellipse 2"/>
          <p:cNvSpPr/>
          <p:nvPr/>
        </p:nvSpPr>
        <p:spPr>
          <a:xfrm>
            <a:off x="7832699" y="1034113"/>
            <a:ext cx="2304256" cy="1296144"/>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4" name="Rechteck 3"/>
          <p:cNvSpPr/>
          <p:nvPr/>
        </p:nvSpPr>
        <p:spPr>
          <a:xfrm>
            <a:off x="3906442" y="160200"/>
            <a:ext cx="4403085" cy="497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5" name="Textfeld 4"/>
          <p:cNvSpPr txBox="1"/>
          <p:nvPr/>
        </p:nvSpPr>
        <p:spPr>
          <a:xfrm>
            <a:off x="3983748" y="223818"/>
            <a:ext cx="4248472" cy="369332"/>
          </a:xfrm>
          <a:prstGeom prst="rect">
            <a:avLst/>
          </a:prstGeom>
          <a:solidFill>
            <a:schemeClr val="bg2"/>
          </a:solidFill>
        </p:spPr>
        <p:txBody>
          <a:bodyPr wrap="square" rtlCol="0">
            <a:spAutoFit/>
          </a:bodyPr>
          <a:lstStyle/>
          <a:p>
            <a:pPr algn="ctr"/>
            <a:r>
              <a:rPr lang="de-DE" b="1" dirty="0">
                <a:solidFill>
                  <a:prstClr val="black"/>
                </a:solidFill>
              </a:rPr>
              <a:t>Analysis – Integralrechnung - </a:t>
            </a:r>
            <a:r>
              <a:rPr lang="de-DE" b="1" dirty="0" err="1">
                <a:solidFill>
                  <a:prstClr val="black"/>
                </a:solidFill>
              </a:rPr>
              <a:t>ma</a:t>
            </a:r>
            <a:r>
              <a:rPr lang="de-DE" b="1" dirty="0">
                <a:solidFill>
                  <a:prstClr val="black"/>
                </a:solidFill>
              </a:rPr>
              <a:t> 2</a:t>
            </a:r>
          </a:p>
        </p:txBody>
      </p:sp>
      <p:sp>
        <p:nvSpPr>
          <p:cNvPr id="6" name="Textfeld 5"/>
          <p:cNvSpPr txBox="1"/>
          <p:nvPr/>
        </p:nvSpPr>
        <p:spPr>
          <a:xfrm>
            <a:off x="2353753" y="1150196"/>
            <a:ext cx="2241630" cy="1015663"/>
          </a:xfrm>
          <a:prstGeom prst="rect">
            <a:avLst/>
          </a:prstGeom>
          <a:noFill/>
        </p:spPr>
        <p:txBody>
          <a:bodyPr wrap="square" rtlCol="0">
            <a:spAutoFit/>
          </a:bodyPr>
          <a:lstStyle/>
          <a:p>
            <a:pPr algn="ctr"/>
            <a:r>
              <a:rPr lang="de-DE" sz="2000" b="1" dirty="0">
                <a:solidFill>
                  <a:prstClr val="black"/>
                </a:solidFill>
              </a:rPr>
              <a:t>Stammfunktion/</a:t>
            </a:r>
          </a:p>
          <a:p>
            <a:pPr algn="ctr"/>
            <a:r>
              <a:rPr lang="de-DE" sz="2000" b="1" dirty="0">
                <a:solidFill>
                  <a:prstClr val="black"/>
                </a:solidFill>
              </a:rPr>
              <a:t>unbestimmtes Integral</a:t>
            </a:r>
          </a:p>
        </p:txBody>
      </p:sp>
      <p:sp>
        <p:nvSpPr>
          <p:cNvPr id="8" name="Textfeld 7"/>
          <p:cNvSpPr txBox="1"/>
          <p:nvPr/>
        </p:nvSpPr>
        <p:spPr>
          <a:xfrm>
            <a:off x="4965691" y="1951198"/>
            <a:ext cx="2487475" cy="954107"/>
          </a:xfrm>
          <a:prstGeom prst="rect">
            <a:avLst/>
          </a:prstGeom>
          <a:noFill/>
        </p:spPr>
        <p:txBody>
          <a:bodyPr wrap="square" rtlCol="0">
            <a:spAutoFit/>
          </a:bodyPr>
          <a:lstStyle/>
          <a:p>
            <a:pPr algn="ctr"/>
            <a:r>
              <a:rPr lang="de-DE" sz="2800" b="1" dirty="0">
                <a:solidFill>
                  <a:srgbClr val="FF0000"/>
                </a:solidFill>
              </a:rPr>
              <a:t>Flächen unter Kurven</a:t>
            </a:r>
          </a:p>
        </p:txBody>
      </p:sp>
      <p:sp>
        <p:nvSpPr>
          <p:cNvPr id="13" name="Ellipse 12"/>
          <p:cNvSpPr/>
          <p:nvPr/>
        </p:nvSpPr>
        <p:spPr>
          <a:xfrm>
            <a:off x="7848671" y="5286289"/>
            <a:ext cx="2304256" cy="1296144"/>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prstClr val="white"/>
              </a:solidFill>
            </a:endParaRPr>
          </a:p>
        </p:txBody>
      </p:sp>
      <p:sp>
        <p:nvSpPr>
          <p:cNvPr id="14" name="Textfeld 13"/>
          <p:cNvSpPr txBox="1"/>
          <p:nvPr/>
        </p:nvSpPr>
        <p:spPr>
          <a:xfrm>
            <a:off x="7894698" y="1255489"/>
            <a:ext cx="2212203" cy="646331"/>
          </a:xfrm>
          <a:prstGeom prst="rect">
            <a:avLst/>
          </a:prstGeom>
          <a:noFill/>
        </p:spPr>
        <p:txBody>
          <a:bodyPr wrap="square" rtlCol="0">
            <a:spAutoFit/>
          </a:bodyPr>
          <a:lstStyle/>
          <a:p>
            <a:pPr algn="ctr"/>
            <a:r>
              <a:rPr lang="de-DE" b="1" dirty="0">
                <a:solidFill>
                  <a:prstClr val="black"/>
                </a:solidFill>
              </a:rPr>
              <a:t>Komplexe</a:t>
            </a:r>
          </a:p>
          <a:p>
            <a:pPr algn="ctr"/>
            <a:r>
              <a:rPr lang="de-DE" b="1" dirty="0">
                <a:solidFill>
                  <a:prstClr val="black"/>
                </a:solidFill>
              </a:rPr>
              <a:t>Flächenberechnung</a:t>
            </a:r>
          </a:p>
        </p:txBody>
      </p:sp>
      <p:sp>
        <p:nvSpPr>
          <p:cNvPr id="15" name="Pfeil nach oben 14"/>
          <p:cNvSpPr/>
          <p:nvPr/>
        </p:nvSpPr>
        <p:spPr>
          <a:xfrm>
            <a:off x="8855245" y="2470995"/>
            <a:ext cx="259164" cy="2681923"/>
          </a:xfrm>
          <a:prstGeom prst="up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23" name="Pfeil nach rechts 22"/>
          <p:cNvSpPr/>
          <p:nvPr/>
        </p:nvSpPr>
        <p:spPr>
          <a:xfrm>
            <a:off x="4797467" y="5803954"/>
            <a:ext cx="2934193" cy="221066"/>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37" name="Ellipse 36"/>
          <p:cNvSpPr/>
          <p:nvPr/>
        </p:nvSpPr>
        <p:spPr>
          <a:xfrm>
            <a:off x="2338831" y="5332763"/>
            <a:ext cx="2396195" cy="124967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38" name="Pfeil nach unten 37"/>
          <p:cNvSpPr/>
          <p:nvPr/>
        </p:nvSpPr>
        <p:spPr>
          <a:xfrm>
            <a:off x="3362128" y="2508007"/>
            <a:ext cx="271232" cy="2687338"/>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43" name="Textfeld 42"/>
          <p:cNvSpPr txBox="1"/>
          <p:nvPr/>
        </p:nvSpPr>
        <p:spPr>
          <a:xfrm>
            <a:off x="1597820" y="5776461"/>
            <a:ext cx="2308622" cy="646331"/>
          </a:xfrm>
          <a:prstGeom prst="rect">
            <a:avLst/>
          </a:prstGeom>
          <a:noFill/>
        </p:spPr>
        <p:txBody>
          <a:bodyPr wrap="square" rtlCol="0">
            <a:spAutoFit/>
          </a:bodyPr>
          <a:lstStyle/>
          <a:p>
            <a:pPr algn="ctr"/>
            <a:endParaRPr lang="de-DE" b="1" dirty="0">
              <a:solidFill>
                <a:prstClr val="black"/>
              </a:solidFill>
            </a:endParaRPr>
          </a:p>
          <a:p>
            <a:pPr algn="ctr"/>
            <a:endParaRPr lang="de-DE" b="1" dirty="0">
              <a:solidFill>
                <a:prstClr val="black"/>
              </a:solidFill>
            </a:endParaRPr>
          </a:p>
        </p:txBody>
      </p:sp>
      <p:cxnSp>
        <p:nvCxnSpPr>
          <p:cNvPr id="50" name="Gerade Verbindung mit Pfeil 49"/>
          <p:cNvCxnSpPr/>
          <p:nvPr/>
        </p:nvCxnSpPr>
        <p:spPr>
          <a:xfrm flipH="1" flipV="1">
            <a:off x="4481015" y="2066793"/>
            <a:ext cx="606090" cy="21594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51" name="Gerade Verbindung mit Pfeil 50"/>
          <p:cNvCxnSpPr/>
          <p:nvPr/>
        </p:nvCxnSpPr>
        <p:spPr>
          <a:xfrm flipV="1">
            <a:off x="7313683" y="2048753"/>
            <a:ext cx="591119" cy="262447"/>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53" name="Gerade Verbindung mit Pfeil 52"/>
          <p:cNvCxnSpPr/>
          <p:nvPr/>
        </p:nvCxnSpPr>
        <p:spPr>
          <a:xfrm>
            <a:off x="6748840" y="4013694"/>
            <a:ext cx="1525973" cy="136579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57" name="Textfeld 56"/>
          <p:cNvSpPr txBox="1"/>
          <p:nvPr/>
        </p:nvSpPr>
        <p:spPr>
          <a:xfrm>
            <a:off x="7894698" y="5701854"/>
            <a:ext cx="2308622" cy="646331"/>
          </a:xfrm>
          <a:prstGeom prst="rect">
            <a:avLst/>
          </a:prstGeom>
          <a:noFill/>
        </p:spPr>
        <p:txBody>
          <a:bodyPr wrap="square" rtlCol="0">
            <a:spAutoFit/>
          </a:bodyPr>
          <a:lstStyle/>
          <a:p>
            <a:pPr algn="ctr"/>
            <a:r>
              <a:rPr lang="de-DE" b="1" dirty="0">
                <a:solidFill>
                  <a:prstClr val="black"/>
                </a:solidFill>
              </a:rPr>
              <a:t>Lage von Flächen</a:t>
            </a:r>
          </a:p>
          <a:p>
            <a:pPr algn="ctr"/>
            <a:endParaRPr lang="de-DE" b="1" dirty="0">
              <a:solidFill>
                <a:prstClr val="black"/>
              </a:solidFill>
            </a:endParaRPr>
          </a:p>
        </p:txBody>
      </p:sp>
      <p:cxnSp>
        <p:nvCxnSpPr>
          <p:cNvPr id="59" name="Gerade Verbindung mit Pfeil 58"/>
          <p:cNvCxnSpPr/>
          <p:nvPr/>
        </p:nvCxnSpPr>
        <p:spPr>
          <a:xfrm flipH="1">
            <a:off x="4261320" y="3918875"/>
            <a:ext cx="1461159" cy="152429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61" name="Textfeld 60"/>
          <p:cNvSpPr txBox="1"/>
          <p:nvPr/>
        </p:nvSpPr>
        <p:spPr>
          <a:xfrm>
            <a:off x="668080" y="1930622"/>
            <a:ext cx="1610913" cy="338554"/>
          </a:xfrm>
          <a:prstGeom prst="rect">
            <a:avLst/>
          </a:prstGeom>
          <a:noFill/>
        </p:spPr>
        <p:txBody>
          <a:bodyPr wrap="square" rtlCol="0">
            <a:spAutoFit/>
          </a:bodyPr>
          <a:lstStyle/>
          <a:p>
            <a:r>
              <a:rPr lang="de-DE" sz="1600" i="1" dirty="0">
                <a:solidFill>
                  <a:prstClr val="black"/>
                </a:solidFill>
              </a:rPr>
              <a:t>„</a:t>
            </a:r>
            <a:r>
              <a:rPr lang="de-DE" sz="1600" i="1" dirty="0" err="1">
                <a:solidFill>
                  <a:prstClr val="black"/>
                </a:solidFill>
              </a:rPr>
              <a:t>aufleiten</a:t>
            </a:r>
            <a:r>
              <a:rPr lang="de-DE" sz="1600" i="1" dirty="0">
                <a:solidFill>
                  <a:prstClr val="black"/>
                </a:solidFill>
              </a:rPr>
              <a:t>“</a:t>
            </a:r>
          </a:p>
        </p:txBody>
      </p:sp>
      <p:sp>
        <p:nvSpPr>
          <p:cNvPr id="2" name="Textfeld 1"/>
          <p:cNvSpPr txBox="1"/>
          <p:nvPr/>
        </p:nvSpPr>
        <p:spPr>
          <a:xfrm>
            <a:off x="744978" y="1130347"/>
            <a:ext cx="1200032" cy="769441"/>
          </a:xfrm>
          <a:prstGeom prst="rect">
            <a:avLst/>
          </a:prstGeom>
          <a:noFill/>
        </p:spPr>
        <p:txBody>
          <a:bodyPr wrap="square" rtlCol="0">
            <a:spAutoFit/>
          </a:bodyPr>
          <a:lstStyle/>
          <a:p>
            <a:r>
              <a:rPr lang="de-DE" sz="4400" dirty="0">
                <a:solidFill>
                  <a:srgbClr val="FF0000"/>
                </a:solidFill>
              </a:rPr>
              <a:t>F(x)</a:t>
            </a:r>
          </a:p>
        </p:txBody>
      </p:sp>
      <p:sp>
        <p:nvSpPr>
          <p:cNvPr id="35" name="Textfeld 34"/>
          <p:cNvSpPr txBox="1"/>
          <p:nvPr/>
        </p:nvSpPr>
        <p:spPr>
          <a:xfrm>
            <a:off x="2353753" y="5379492"/>
            <a:ext cx="2328614" cy="1015663"/>
          </a:xfrm>
          <a:prstGeom prst="rect">
            <a:avLst/>
          </a:prstGeom>
          <a:noFill/>
        </p:spPr>
        <p:txBody>
          <a:bodyPr wrap="square" rtlCol="0">
            <a:spAutoFit/>
          </a:bodyPr>
          <a:lstStyle/>
          <a:p>
            <a:pPr algn="ctr"/>
            <a:r>
              <a:rPr lang="de-DE" sz="2000" b="1" dirty="0">
                <a:solidFill>
                  <a:prstClr val="black"/>
                </a:solidFill>
              </a:rPr>
              <a:t>Bestimmtes Integral/ Flächenberechnung</a:t>
            </a:r>
          </a:p>
        </p:txBody>
      </p:sp>
      <p:pic>
        <p:nvPicPr>
          <p:cNvPr id="36" name="Grafik 35" descr="C:\Users\Marcus\SkyDrive\OSZ\OG\GK Ma 12\ma-2\3 Einf best Int\Parabelabschnitt.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59113" y="2810753"/>
            <a:ext cx="2287595" cy="1552573"/>
          </a:xfrm>
          <a:prstGeom prst="rect">
            <a:avLst/>
          </a:prstGeom>
          <a:noFill/>
          <a:ln>
            <a:noFill/>
          </a:ln>
        </p:spPr>
      </p:pic>
      <p:pic>
        <p:nvPicPr>
          <p:cNvPr id="7" name="Grafik 6"/>
          <p:cNvPicPr>
            <a:picLocks noChangeAspect="1"/>
          </p:cNvPicPr>
          <p:nvPr/>
        </p:nvPicPr>
        <p:blipFill>
          <a:blip r:embed="rId5"/>
          <a:stretch>
            <a:fillRect/>
          </a:stretch>
        </p:blipFill>
        <p:spPr>
          <a:xfrm>
            <a:off x="246055" y="3313676"/>
            <a:ext cx="3070007" cy="1972613"/>
          </a:xfrm>
          <a:prstGeom prst="rect">
            <a:avLst/>
          </a:prstGeom>
        </p:spPr>
      </p:pic>
      <p:pic>
        <p:nvPicPr>
          <p:cNvPr id="45" name="Grafik 44" descr="C:\Users\Marcus\SkyDrive\OSZ\OG\GK Ma 12\ma-2\3 Einf best Int\Def best Int - Ausschnitt.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6055" y="5486400"/>
            <a:ext cx="2046749" cy="1008530"/>
          </a:xfrm>
          <a:prstGeom prst="rect">
            <a:avLst/>
          </a:prstGeom>
          <a:noFill/>
          <a:ln>
            <a:noFill/>
          </a:ln>
        </p:spPr>
      </p:pic>
      <p:pic>
        <p:nvPicPr>
          <p:cNvPr id="19" name="Grafik 18"/>
          <p:cNvPicPr>
            <a:picLocks noChangeAspect="1"/>
          </p:cNvPicPr>
          <p:nvPr/>
        </p:nvPicPr>
        <p:blipFill>
          <a:blip r:embed="rId7"/>
          <a:stretch>
            <a:fillRect/>
          </a:stretch>
        </p:blipFill>
        <p:spPr>
          <a:xfrm>
            <a:off x="10305593" y="1692334"/>
            <a:ext cx="1516012" cy="1281973"/>
          </a:xfrm>
          <a:prstGeom prst="rect">
            <a:avLst/>
          </a:prstGeom>
        </p:spPr>
      </p:pic>
      <p:pic>
        <p:nvPicPr>
          <p:cNvPr id="20" name="Grafik 19"/>
          <p:cNvPicPr>
            <a:picLocks noChangeAspect="1"/>
          </p:cNvPicPr>
          <p:nvPr/>
        </p:nvPicPr>
        <p:blipFill>
          <a:blip r:embed="rId8"/>
          <a:stretch>
            <a:fillRect/>
          </a:stretch>
        </p:blipFill>
        <p:spPr>
          <a:xfrm>
            <a:off x="10198954" y="232192"/>
            <a:ext cx="1668734" cy="1425253"/>
          </a:xfrm>
          <a:prstGeom prst="rect">
            <a:avLst/>
          </a:prstGeom>
        </p:spPr>
      </p:pic>
      <p:pic>
        <p:nvPicPr>
          <p:cNvPr id="46" name="Grafik 45"/>
          <p:cNvPicPr/>
          <p:nvPr/>
        </p:nvPicPr>
        <p:blipFill>
          <a:blip r:embed="rId9">
            <a:extLst>
              <a:ext uri="{28A0092B-C50C-407E-A947-70E740481C1C}">
                <a14:useLocalDpi xmlns:a14="http://schemas.microsoft.com/office/drawing/2010/main" val="0"/>
              </a:ext>
            </a:extLst>
          </a:blip>
          <a:stretch>
            <a:fillRect/>
          </a:stretch>
        </p:blipFill>
        <p:spPr>
          <a:xfrm>
            <a:off x="10249347" y="4598872"/>
            <a:ext cx="1719070" cy="1896058"/>
          </a:xfrm>
          <a:prstGeom prst="rect">
            <a:avLst/>
          </a:prstGeom>
        </p:spPr>
      </p:pic>
      <p:sp>
        <p:nvSpPr>
          <p:cNvPr id="29" name="Textfeld 28"/>
          <p:cNvSpPr txBox="1"/>
          <p:nvPr/>
        </p:nvSpPr>
        <p:spPr>
          <a:xfrm>
            <a:off x="-40522" y="-31801"/>
            <a:ext cx="1859112" cy="1015663"/>
          </a:xfrm>
          <a:prstGeom prst="rect">
            <a:avLst/>
          </a:prstGeom>
          <a:solidFill>
            <a:schemeClr val="accent1">
              <a:lumMod val="20000"/>
              <a:lumOff val="80000"/>
            </a:schemeClr>
          </a:solidFill>
        </p:spPr>
        <p:txBody>
          <a:bodyPr wrap="square" rtlCol="0">
            <a:spAutoFit/>
          </a:bodyPr>
          <a:lstStyle/>
          <a:p>
            <a:r>
              <a:rPr lang="de-DE" sz="2000" b="1" dirty="0">
                <a:solidFill>
                  <a:schemeClr val="accent1">
                    <a:lumMod val="75000"/>
                  </a:schemeClr>
                </a:solidFill>
              </a:rPr>
              <a:t>Zurück zur Präsentation:</a:t>
            </a:r>
          </a:p>
          <a:p>
            <a:r>
              <a:rPr lang="de-DE" sz="2000" b="1" dirty="0">
                <a:solidFill>
                  <a:schemeClr val="accent1">
                    <a:lumMod val="75000"/>
                  </a:schemeClr>
                </a:solidFill>
              </a:rPr>
              <a:t>Klicken Sie </a:t>
            </a:r>
            <a:r>
              <a:rPr lang="de-DE" sz="2000" b="1" dirty="0">
                <a:solidFill>
                  <a:schemeClr val="accent1">
                    <a:lumMod val="75000"/>
                  </a:schemeClr>
                </a:solidFill>
                <a:hlinkClick r:id="rId10" action="ppaction://hlinksldjump"/>
              </a:rPr>
              <a:t>hier</a:t>
            </a:r>
            <a:r>
              <a:rPr lang="de-DE" sz="2000" b="1" dirty="0">
                <a:solidFill>
                  <a:schemeClr val="accent1">
                    <a:lumMod val="75000"/>
                  </a:schemeClr>
                </a:solidFill>
              </a:rPr>
              <a:t>.</a:t>
            </a:r>
          </a:p>
        </p:txBody>
      </p:sp>
      <p:pic>
        <p:nvPicPr>
          <p:cNvPr id="9" name="Aufgezeichneter Sound">
            <a:hlinkClick r:id="" action="ppaction://media"/>
            <a:extLst>
              <a:ext uri="{FF2B5EF4-FFF2-40B4-BE49-F238E27FC236}">
                <a16:creationId xmlns:a16="http://schemas.microsoft.com/office/drawing/2014/main" id="{3AE9CFB3-4DDA-4823-92F2-15D145FBADA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989552" y="856253"/>
            <a:ext cx="487363" cy="487363"/>
          </a:xfrm>
          <a:prstGeom prst="rect">
            <a:avLst/>
          </a:prstGeom>
        </p:spPr>
      </p:pic>
    </p:spTree>
    <p:extLst>
      <p:ext uri="{BB962C8B-B14F-4D97-AF65-F5344CB8AC3E}">
        <p14:creationId xmlns:p14="http://schemas.microsoft.com/office/powerpoint/2010/main" val="3980359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08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Ellipse 39"/>
          <p:cNvSpPr/>
          <p:nvPr/>
        </p:nvSpPr>
        <p:spPr>
          <a:xfrm>
            <a:off x="2108917" y="1078544"/>
            <a:ext cx="2304256" cy="1296144"/>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3" name="Ellipse 2"/>
          <p:cNvSpPr/>
          <p:nvPr/>
        </p:nvSpPr>
        <p:spPr>
          <a:xfrm>
            <a:off x="7293321" y="1114861"/>
            <a:ext cx="2304256" cy="1296144"/>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4" name="Rechteck 3"/>
          <p:cNvSpPr/>
          <p:nvPr/>
        </p:nvSpPr>
        <p:spPr>
          <a:xfrm>
            <a:off x="3781148" y="96033"/>
            <a:ext cx="4403085" cy="497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5" name="Textfeld 4"/>
          <p:cNvSpPr txBox="1"/>
          <p:nvPr/>
        </p:nvSpPr>
        <p:spPr>
          <a:xfrm>
            <a:off x="3894413" y="160338"/>
            <a:ext cx="4248472" cy="369332"/>
          </a:xfrm>
          <a:prstGeom prst="rect">
            <a:avLst/>
          </a:prstGeom>
          <a:solidFill>
            <a:schemeClr val="bg2"/>
          </a:solidFill>
        </p:spPr>
        <p:txBody>
          <a:bodyPr wrap="square" rtlCol="0">
            <a:spAutoFit/>
          </a:bodyPr>
          <a:lstStyle/>
          <a:p>
            <a:pPr algn="ctr"/>
            <a:r>
              <a:rPr lang="de-DE" b="1" dirty="0">
                <a:solidFill>
                  <a:prstClr val="black"/>
                </a:solidFill>
              </a:rPr>
              <a:t>Analytische Geometrie – </a:t>
            </a:r>
            <a:r>
              <a:rPr lang="de-DE" b="1" dirty="0" err="1">
                <a:solidFill>
                  <a:prstClr val="black"/>
                </a:solidFill>
              </a:rPr>
              <a:t>ma</a:t>
            </a:r>
            <a:r>
              <a:rPr lang="de-DE" b="1" dirty="0">
                <a:solidFill>
                  <a:prstClr val="black"/>
                </a:solidFill>
              </a:rPr>
              <a:t> 3</a:t>
            </a:r>
          </a:p>
        </p:txBody>
      </p:sp>
      <p:sp>
        <p:nvSpPr>
          <p:cNvPr id="6" name="Textfeld 5"/>
          <p:cNvSpPr txBox="1"/>
          <p:nvPr/>
        </p:nvSpPr>
        <p:spPr>
          <a:xfrm>
            <a:off x="2202162" y="1241556"/>
            <a:ext cx="2241630" cy="707886"/>
          </a:xfrm>
          <a:prstGeom prst="rect">
            <a:avLst/>
          </a:prstGeom>
          <a:noFill/>
        </p:spPr>
        <p:txBody>
          <a:bodyPr wrap="square" rtlCol="0">
            <a:spAutoFit/>
          </a:bodyPr>
          <a:lstStyle/>
          <a:p>
            <a:pPr algn="ctr"/>
            <a:r>
              <a:rPr lang="de-DE" sz="2000" b="1" dirty="0">
                <a:solidFill>
                  <a:prstClr val="black"/>
                </a:solidFill>
              </a:rPr>
              <a:t>3D-Koordinatensystem</a:t>
            </a:r>
          </a:p>
        </p:txBody>
      </p:sp>
      <p:sp>
        <p:nvSpPr>
          <p:cNvPr id="13" name="Ellipse 12"/>
          <p:cNvSpPr/>
          <p:nvPr/>
        </p:nvSpPr>
        <p:spPr>
          <a:xfrm>
            <a:off x="7415855" y="5135935"/>
            <a:ext cx="2304256" cy="1296144"/>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prstClr val="white"/>
              </a:solidFill>
            </a:endParaRPr>
          </a:p>
        </p:txBody>
      </p:sp>
      <p:sp>
        <p:nvSpPr>
          <p:cNvPr id="14" name="Textfeld 13"/>
          <p:cNvSpPr txBox="1"/>
          <p:nvPr/>
        </p:nvSpPr>
        <p:spPr>
          <a:xfrm>
            <a:off x="7330108" y="1572932"/>
            <a:ext cx="2212203" cy="369332"/>
          </a:xfrm>
          <a:prstGeom prst="rect">
            <a:avLst/>
          </a:prstGeom>
          <a:noFill/>
        </p:spPr>
        <p:txBody>
          <a:bodyPr wrap="square" rtlCol="0">
            <a:spAutoFit/>
          </a:bodyPr>
          <a:lstStyle/>
          <a:p>
            <a:pPr algn="ctr"/>
            <a:r>
              <a:rPr lang="de-DE" b="1" dirty="0">
                <a:solidFill>
                  <a:prstClr val="black"/>
                </a:solidFill>
              </a:rPr>
              <a:t>Ebenen</a:t>
            </a:r>
          </a:p>
        </p:txBody>
      </p:sp>
      <p:sp>
        <p:nvSpPr>
          <p:cNvPr id="15" name="Pfeil nach oben 14"/>
          <p:cNvSpPr/>
          <p:nvPr/>
        </p:nvSpPr>
        <p:spPr>
          <a:xfrm>
            <a:off x="8369545" y="2485375"/>
            <a:ext cx="210784" cy="2542705"/>
          </a:xfrm>
          <a:prstGeom prst="up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23" name="Pfeil nach rechts 22"/>
          <p:cNvSpPr/>
          <p:nvPr/>
        </p:nvSpPr>
        <p:spPr>
          <a:xfrm>
            <a:off x="4532128" y="5617020"/>
            <a:ext cx="2764772" cy="196013"/>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37" name="Ellipse 36"/>
          <p:cNvSpPr/>
          <p:nvPr/>
        </p:nvSpPr>
        <p:spPr>
          <a:xfrm>
            <a:off x="2108917" y="5085567"/>
            <a:ext cx="2304256" cy="1296144"/>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38" name="Pfeil nach unten 37"/>
          <p:cNvSpPr/>
          <p:nvPr/>
        </p:nvSpPr>
        <p:spPr>
          <a:xfrm>
            <a:off x="3116081" y="2458188"/>
            <a:ext cx="236085" cy="2569893"/>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43" name="Textfeld 42"/>
          <p:cNvSpPr txBox="1"/>
          <p:nvPr/>
        </p:nvSpPr>
        <p:spPr>
          <a:xfrm>
            <a:off x="2087703" y="5509242"/>
            <a:ext cx="2308622" cy="646331"/>
          </a:xfrm>
          <a:prstGeom prst="rect">
            <a:avLst/>
          </a:prstGeom>
          <a:noFill/>
        </p:spPr>
        <p:txBody>
          <a:bodyPr wrap="square" rtlCol="0">
            <a:spAutoFit/>
          </a:bodyPr>
          <a:lstStyle/>
          <a:p>
            <a:pPr algn="ctr"/>
            <a:r>
              <a:rPr lang="de-DE" b="1" dirty="0">
                <a:solidFill>
                  <a:prstClr val="black"/>
                </a:solidFill>
              </a:rPr>
              <a:t>Vektoren</a:t>
            </a:r>
          </a:p>
          <a:p>
            <a:pPr algn="ctr"/>
            <a:endParaRPr lang="de-DE" b="1" dirty="0">
              <a:solidFill>
                <a:prstClr val="black"/>
              </a:solidFill>
            </a:endParaRPr>
          </a:p>
        </p:txBody>
      </p:sp>
      <p:sp>
        <p:nvSpPr>
          <p:cNvPr id="57" name="Textfeld 56"/>
          <p:cNvSpPr txBox="1"/>
          <p:nvPr/>
        </p:nvSpPr>
        <p:spPr>
          <a:xfrm>
            <a:off x="7426018" y="5516493"/>
            <a:ext cx="2308622" cy="646331"/>
          </a:xfrm>
          <a:prstGeom prst="rect">
            <a:avLst/>
          </a:prstGeom>
          <a:noFill/>
        </p:spPr>
        <p:txBody>
          <a:bodyPr wrap="square" rtlCol="0">
            <a:spAutoFit/>
          </a:bodyPr>
          <a:lstStyle/>
          <a:p>
            <a:pPr algn="ctr"/>
            <a:r>
              <a:rPr lang="de-DE" b="1" dirty="0">
                <a:solidFill>
                  <a:prstClr val="black"/>
                </a:solidFill>
              </a:rPr>
              <a:t>Geraden</a:t>
            </a:r>
          </a:p>
          <a:p>
            <a:pPr algn="ctr"/>
            <a:endParaRPr lang="de-DE" b="1" dirty="0">
              <a:solidFill>
                <a:prstClr val="black"/>
              </a:solidFill>
            </a:endParaRPr>
          </a:p>
        </p:txBody>
      </p:sp>
      <p:sp>
        <p:nvSpPr>
          <p:cNvPr id="63" name="Textfeld 62"/>
          <p:cNvSpPr txBox="1"/>
          <p:nvPr/>
        </p:nvSpPr>
        <p:spPr>
          <a:xfrm>
            <a:off x="1079212" y="5009198"/>
            <a:ext cx="2059410" cy="338554"/>
          </a:xfrm>
          <a:prstGeom prst="rect">
            <a:avLst/>
          </a:prstGeom>
          <a:noFill/>
        </p:spPr>
        <p:txBody>
          <a:bodyPr wrap="square" rtlCol="0">
            <a:spAutoFit/>
          </a:bodyPr>
          <a:lstStyle/>
          <a:p>
            <a:r>
              <a:rPr lang="de-DE" sz="1600" i="1" dirty="0">
                <a:solidFill>
                  <a:prstClr val="black"/>
                </a:solidFill>
              </a:rPr>
              <a:t>Subtrahieren</a:t>
            </a:r>
          </a:p>
        </p:txBody>
      </p:sp>
      <p:sp>
        <p:nvSpPr>
          <p:cNvPr id="64" name="Textfeld 63"/>
          <p:cNvSpPr txBox="1"/>
          <p:nvPr/>
        </p:nvSpPr>
        <p:spPr>
          <a:xfrm>
            <a:off x="767394" y="5361952"/>
            <a:ext cx="1610913" cy="338554"/>
          </a:xfrm>
          <a:prstGeom prst="rect">
            <a:avLst/>
          </a:prstGeom>
          <a:noFill/>
        </p:spPr>
        <p:txBody>
          <a:bodyPr wrap="square" rtlCol="0">
            <a:spAutoFit/>
          </a:bodyPr>
          <a:lstStyle/>
          <a:p>
            <a:r>
              <a:rPr lang="de-DE" sz="1600" i="1" dirty="0">
                <a:solidFill>
                  <a:prstClr val="black"/>
                </a:solidFill>
              </a:rPr>
              <a:t>Multiplizieren</a:t>
            </a:r>
          </a:p>
        </p:txBody>
      </p:sp>
      <p:sp>
        <p:nvSpPr>
          <p:cNvPr id="41" name="Textfeld 40"/>
          <p:cNvSpPr txBox="1"/>
          <p:nvPr/>
        </p:nvSpPr>
        <p:spPr>
          <a:xfrm>
            <a:off x="2037221" y="4731165"/>
            <a:ext cx="1610913" cy="338554"/>
          </a:xfrm>
          <a:prstGeom prst="rect">
            <a:avLst/>
          </a:prstGeom>
          <a:noFill/>
        </p:spPr>
        <p:txBody>
          <a:bodyPr wrap="square" rtlCol="0">
            <a:spAutoFit/>
          </a:bodyPr>
          <a:lstStyle/>
          <a:p>
            <a:r>
              <a:rPr lang="de-DE" sz="1600" i="1" dirty="0">
                <a:solidFill>
                  <a:prstClr val="black"/>
                </a:solidFill>
              </a:rPr>
              <a:t>Addieren</a:t>
            </a:r>
          </a:p>
        </p:txBody>
      </p:sp>
      <p:pic>
        <p:nvPicPr>
          <p:cNvPr id="7" name="Grafik 6"/>
          <p:cNvPicPr>
            <a:picLocks noChangeAspect="1"/>
          </p:cNvPicPr>
          <p:nvPr/>
        </p:nvPicPr>
        <p:blipFill>
          <a:blip r:embed="rId5"/>
          <a:stretch>
            <a:fillRect/>
          </a:stretch>
        </p:blipFill>
        <p:spPr>
          <a:xfrm>
            <a:off x="532065" y="5700506"/>
            <a:ext cx="1309261" cy="1124711"/>
          </a:xfrm>
          <a:prstGeom prst="rect">
            <a:avLst/>
          </a:prstGeom>
        </p:spPr>
      </p:pic>
      <p:pic>
        <p:nvPicPr>
          <p:cNvPr id="21" name="Grafik 20"/>
          <p:cNvPicPr>
            <a:picLocks noChangeAspect="1"/>
          </p:cNvPicPr>
          <p:nvPr/>
        </p:nvPicPr>
        <p:blipFill>
          <a:blip r:embed="rId6"/>
          <a:stretch>
            <a:fillRect/>
          </a:stretch>
        </p:blipFill>
        <p:spPr>
          <a:xfrm>
            <a:off x="79238" y="1091499"/>
            <a:ext cx="1999306" cy="2134597"/>
          </a:xfrm>
          <a:prstGeom prst="rect">
            <a:avLst/>
          </a:prstGeom>
        </p:spPr>
      </p:pic>
      <p:pic>
        <p:nvPicPr>
          <p:cNvPr id="30" name="Grafik 29"/>
          <p:cNvPicPr>
            <a:picLocks noChangeAspect="1"/>
          </p:cNvPicPr>
          <p:nvPr/>
        </p:nvPicPr>
        <p:blipFill>
          <a:blip r:embed="rId7"/>
          <a:stretch>
            <a:fillRect/>
          </a:stretch>
        </p:blipFill>
        <p:spPr>
          <a:xfrm>
            <a:off x="9647089" y="441892"/>
            <a:ext cx="1466925" cy="1252253"/>
          </a:xfrm>
          <a:prstGeom prst="rect">
            <a:avLst/>
          </a:prstGeom>
        </p:spPr>
      </p:pic>
      <p:sp>
        <p:nvSpPr>
          <p:cNvPr id="47" name="Textfeld 46"/>
          <p:cNvSpPr txBox="1"/>
          <p:nvPr/>
        </p:nvSpPr>
        <p:spPr>
          <a:xfrm>
            <a:off x="8867692" y="4747013"/>
            <a:ext cx="2437020" cy="338554"/>
          </a:xfrm>
          <a:prstGeom prst="rect">
            <a:avLst/>
          </a:prstGeom>
          <a:noFill/>
        </p:spPr>
        <p:txBody>
          <a:bodyPr wrap="square" rtlCol="0">
            <a:spAutoFit/>
          </a:bodyPr>
          <a:lstStyle/>
          <a:p>
            <a:r>
              <a:rPr lang="de-DE" sz="1600" i="1" dirty="0">
                <a:solidFill>
                  <a:prstClr val="black"/>
                </a:solidFill>
              </a:rPr>
              <a:t>Stütz- und Richtungsvektor</a:t>
            </a:r>
          </a:p>
        </p:txBody>
      </p:sp>
      <p:sp>
        <p:nvSpPr>
          <p:cNvPr id="48" name="Textfeld 47"/>
          <p:cNvSpPr txBox="1"/>
          <p:nvPr/>
        </p:nvSpPr>
        <p:spPr>
          <a:xfrm>
            <a:off x="9347606" y="2010171"/>
            <a:ext cx="2437020" cy="338554"/>
          </a:xfrm>
          <a:prstGeom prst="rect">
            <a:avLst/>
          </a:prstGeom>
          <a:noFill/>
        </p:spPr>
        <p:txBody>
          <a:bodyPr wrap="square" rtlCol="0">
            <a:spAutoFit/>
          </a:bodyPr>
          <a:lstStyle/>
          <a:p>
            <a:r>
              <a:rPr lang="de-DE" sz="1600" i="1" dirty="0" err="1">
                <a:solidFill>
                  <a:prstClr val="black"/>
                </a:solidFill>
              </a:rPr>
              <a:t>Normalenform</a:t>
            </a:r>
            <a:endParaRPr lang="de-DE" sz="1600" i="1" dirty="0">
              <a:solidFill>
                <a:prstClr val="black"/>
              </a:solidFill>
            </a:endParaRPr>
          </a:p>
        </p:txBody>
      </p:sp>
      <p:pic>
        <p:nvPicPr>
          <p:cNvPr id="33" name="Grafik 32"/>
          <p:cNvPicPr>
            <a:picLocks noChangeAspect="1"/>
          </p:cNvPicPr>
          <p:nvPr/>
        </p:nvPicPr>
        <p:blipFill>
          <a:blip r:embed="rId8"/>
          <a:stretch>
            <a:fillRect/>
          </a:stretch>
        </p:blipFill>
        <p:spPr>
          <a:xfrm>
            <a:off x="9970854" y="5178475"/>
            <a:ext cx="1318374" cy="1519142"/>
          </a:xfrm>
          <a:prstGeom prst="rect">
            <a:avLst/>
          </a:prstGeom>
        </p:spPr>
      </p:pic>
      <p:sp>
        <p:nvSpPr>
          <p:cNvPr id="52" name="Textfeld 51"/>
          <p:cNvSpPr txBox="1"/>
          <p:nvPr/>
        </p:nvSpPr>
        <p:spPr>
          <a:xfrm>
            <a:off x="9650036" y="1699790"/>
            <a:ext cx="2437020" cy="338554"/>
          </a:xfrm>
          <a:prstGeom prst="rect">
            <a:avLst/>
          </a:prstGeom>
          <a:noFill/>
        </p:spPr>
        <p:txBody>
          <a:bodyPr wrap="square" rtlCol="0">
            <a:spAutoFit/>
          </a:bodyPr>
          <a:lstStyle/>
          <a:p>
            <a:r>
              <a:rPr lang="de-DE" sz="1600" i="1" dirty="0">
                <a:solidFill>
                  <a:prstClr val="black"/>
                </a:solidFill>
              </a:rPr>
              <a:t>Koordinatenform</a:t>
            </a:r>
          </a:p>
        </p:txBody>
      </p:sp>
      <p:sp>
        <p:nvSpPr>
          <p:cNvPr id="54" name="Textfeld 53"/>
          <p:cNvSpPr txBox="1"/>
          <p:nvPr/>
        </p:nvSpPr>
        <p:spPr>
          <a:xfrm>
            <a:off x="8813733" y="2341524"/>
            <a:ext cx="2437020" cy="338554"/>
          </a:xfrm>
          <a:prstGeom prst="rect">
            <a:avLst/>
          </a:prstGeom>
          <a:noFill/>
        </p:spPr>
        <p:txBody>
          <a:bodyPr wrap="square" rtlCol="0">
            <a:spAutoFit/>
          </a:bodyPr>
          <a:lstStyle/>
          <a:p>
            <a:r>
              <a:rPr lang="de-DE" sz="1600" i="1" dirty="0">
                <a:solidFill>
                  <a:prstClr val="black"/>
                </a:solidFill>
              </a:rPr>
              <a:t>Parameterform</a:t>
            </a:r>
          </a:p>
        </p:txBody>
      </p:sp>
      <p:sp>
        <p:nvSpPr>
          <p:cNvPr id="34" name="Textfeld 33"/>
          <p:cNvSpPr txBox="1"/>
          <p:nvPr/>
        </p:nvSpPr>
        <p:spPr>
          <a:xfrm rot="1056438">
            <a:off x="4471974" y="1463855"/>
            <a:ext cx="3367610" cy="707886"/>
          </a:xfrm>
          <a:prstGeom prst="rect">
            <a:avLst/>
          </a:prstGeom>
          <a:noFill/>
        </p:spPr>
        <p:txBody>
          <a:bodyPr wrap="square" rtlCol="0">
            <a:spAutoFit/>
          </a:bodyPr>
          <a:lstStyle/>
          <a:p>
            <a:pPr algn="ctr"/>
            <a:r>
              <a:rPr lang="de-DE" sz="2000" dirty="0">
                <a:solidFill>
                  <a:srgbClr val="FF0000"/>
                </a:solidFill>
                <a:latin typeface="Aharoni" panose="02010803020104030203" pitchFamily="2" charset="-79"/>
                <a:cs typeface="Aharoni" panose="02010803020104030203" pitchFamily="2" charset="-79"/>
              </a:rPr>
              <a:t>Analyse von:</a:t>
            </a:r>
          </a:p>
          <a:p>
            <a:pPr algn="ctr"/>
            <a:r>
              <a:rPr lang="de-DE" sz="2000" dirty="0">
                <a:solidFill>
                  <a:srgbClr val="FF0000"/>
                </a:solidFill>
                <a:latin typeface="Aharoni" panose="02010803020104030203" pitchFamily="2" charset="-79"/>
                <a:cs typeface="Aharoni" panose="02010803020104030203" pitchFamily="2" charset="-79"/>
              </a:rPr>
              <a:t>Eigenschaften, Lage, …</a:t>
            </a:r>
          </a:p>
        </p:txBody>
      </p:sp>
      <p:pic>
        <p:nvPicPr>
          <p:cNvPr id="35" name="Grafik 34"/>
          <p:cNvPicPr>
            <a:picLocks noChangeAspect="1"/>
          </p:cNvPicPr>
          <p:nvPr/>
        </p:nvPicPr>
        <p:blipFill>
          <a:blip r:embed="rId9"/>
          <a:stretch>
            <a:fillRect/>
          </a:stretch>
        </p:blipFill>
        <p:spPr>
          <a:xfrm rot="1051839">
            <a:off x="4574188" y="2192563"/>
            <a:ext cx="2476731" cy="1659410"/>
          </a:xfrm>
          <a:prstGeom prst="rect">
            <a:avLst/>
          </a:prstGeom>
        </p:spPr>
      </p:pic>
      <p:cxnSp>
        <p:nvCxnSpPr>
          <p:cNvPr id="39" name="Gerade Verbindung mit Pfeil 38"/>
          <p:cNvCxnSpPr/>
          <p:nvPr/>
        </p:nvCxnSpPr>
        <p:spPr>
          <a:xfrm flipH="1">
            <a:off x="3853944" y="3743134"/>
            <a:ext cx="978061" cy="13265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Gerade Verbindung mit Pfeil 57"/>
          <p:cNvCxnSpPr/>
          <p:nvPr/>
        </p:nvCxnSpPr>
        <p:spPr>
          <a:xfrm>
            <a:off x="6739173" y="3861137"/>
            <a:ext cx="1021029" cy="12921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Gerade Verbindung mit Pfeil 59"/>
          <p:cNvCxnSpPr/>
          <p:nvPr/>
        </p:nvCxnSpPr>
        <p:spPr>
          <a:xfrm flipV="1">
            <a:off x="7144374" y="2471649"/>
            <a:ext cx="838870" cy="5349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5" name="Gerade Verbindung mit Pfeil 64"/>
          <p:cNvCxnSpPr/>
          <p:nvPr/>
        </p:nvCxnSpPr>
        <p:spPr>
          <a:xfrm flipH="1" flipV="1">
            <a:off x="3825973" y="2312568"/>
            <a:ext cx="630591" cy="5159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Textfeld 31"/>
          <p:cNvSpPr txBox="1"/>
          <p:nvPr/>
        </p:nvSpPr>
        <p:spPr>
          <a:xfrm>
            <a:off x="-40522" y="-31801"/>
            <a:ext cx="1859112" cy="1015663"/>
          </a:xfrm>
          <a:prstGeom prst="rect">
            <a:avLst/>
          </a:prstGeom>
          <a:solidFill>
            <a:schemeClr val="accent1">
              <a:lumMod val="20000"/>
              <a:lumOff val="80000"/>
            </a:schemeClr>
          </a:solidFill>
        </p:spPr>
        <p:txBody>
          <a:bodyPr wrap="square" rtlCol="0">
            <a:spAutoFit/>
          </a:bodyPr>
          <a:lstStyle/>
          <a:p>
            <a:r>
              <a:rPr lang="de-DE" sz="2000" b="1" dirty="0">
                <a:solidFill>
                  <a:schemeClr val="accent1">
                    <a:lumMod val="75000"/>
                  </a:schemeClr>
                </a:solidFill>
              </a:rPr>
              <a:t>Zurück zur Präsentation:</a:t>
            </a:r>
          </a:p>
          <a:p>
            <a:r>
              <a:rPr lang="de-DE" sz="2000" b="1" dirty="0">
                <a:solidFill>
                  <a:schemeClr val="accent1">
                    <a:lumMod val="75000"/>
                  </a:schemeClr>
                </a:solidFill>
              </a:rPr>
              <a:t>Klicken Sie </a:t>
            </a:r>
            <a:r>
              <a:rPr lang="de-DE" sz="2000" b="1" dirty="0">
                <a:solidFill>
                  <a:schemeClr val="accent1">
                    <a:lumMod val="75000"/>
                  </a:schemeClr>
                </a:solidFill>
                <a:hlinkClick r:id="rId10" action="ppaction://hlinksldjump"/>
              </a:rPr>
              <a:t>hier</a:t>
            </a:r>
            <a:r>
              <a:rPr lang="de-DE" sz="2000" b="1" dirty="0">
                <a:solidFill>
                  <a:schemeClr val="accent1">
                    <a:lumMod val="75000"/>
                  </a:schemeClr>
                </a:solidFill>
              </a:rPr>
              <a:t>.</a:t>
            </a:r>
          </a:p>
        </p:txBody>
      </p:sp>
      <p:pic>
        <p:nvPicPr>
          <p:cNvPr id="2" name="Aufgezeichneter Sound">
            <a:hlinkClick r:id="" action="ppaction://media"/>
            <a:extLst>
              <a:ext uri="{FF2B5EF4-FFF2-40B4-BE49-F238E27FC236}">
                <a16:creationId xmlns:a16="http://schemas.microsoft.com/office/drawing/2014/main" id="{1EDC8644-E4C8-492E-B8D0-2EAC26CD794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737039" y="727621"/>
            <a:ext cx="487363" cy="487363"/>
          </a:xfrm>
          <a:prstGeom prst="rect">
            <a:avLst/>
          </a:prstGeom>
        </p:spPr>
      </p:pic>
    </p:spTree>
    <p:extLst>
      <p:ext uri="{BB962C8B-B14F-4D97-AF65-F5344CB8AC3E}">
        <p14:creationId xmlns:p14="http://schemas.microsoft.com/office/powerpoint/2010/main" val="3798161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3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Ellipse 39"/>
          <p:cNvSpPr/>
          <p:nvPr/>
        </p:nvSpPr>
        <p:spPr>
          <a:xfrm>
            <a:off x="2108917" y="1078544"/>
            <a:ext cx="2304256" cy="1296144"/>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3" name="Ellipse 2"/>
          <p:cNvSpPr/>
          <p:nvPr/>
        </p:nvSpPr>
        <p:spPr>
          <a:xfrm>
            <a:off x="7293321" y="1114861"/>
            <a:ext cx="2304256" cy="1296144"/>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4" name="Rechteck 3"/>
          <p:cNvSpPr/>
          <p:nvPr/>
        </p:nvSpPr>
        <p:spPr>
          <a:xfrm>
            <a:off x="3853944" y="93383"/>
            <a:ext cx="4403085" cy="4979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5" name="Textfeld 4"/>
          <p:cNvSpPr txBox="1"/>
          <p:nvPr/>
        </p:nvSpPr>
        <p:spPr>
          <a:xfrm>
            <a:off x="3931250" y="160197"/>
            <a:ext cx="4248472" cy="369332"/>
          </a:xfrm>
          <a:prstGeom prst="rect">
            <a:avLst/>
          </a:prstGeom>
          <a:solidFill>
            <a:schemeClr val="bg2"/>
          </a:solidFill>
        </p:spPr>
        <p:txBody>
          <a:bodyPr wrap="square" rtlCol="0">
            <a:spAutoFit/>
          </a:bodyPr>
          <a:lstStyle/>
          <a:p>
            <a:pPr algn="ctr"/>
            <a:r>
              <a:rPr lang="de-DE" b="1" dirty="0">
                <a:solidFill>
                  <a:prstClr val="black"/>
                </a:solidFill>
              </a:rPr>
              <a:t>Stochastik – </a:t>
            </a:r>
            <a:r>
              <a:rPr lang="de-DE" b="1" dirty="0" err="1">
                <a:solidFill>
                  <a:prstClr val="black"/>
                </a:solidFill>
              </a:rPr>
              <a:t>ma</a:t>
            </a:r>
            <a:r>
              <a:rPr lang="de-DE" b="1" dirty="0">
                <a:solidFill>
                  <a:prstClr val="black"/>
                </a:solidFill>
              </a:rPr>
              <a:t> 4</a:t>
            </a:r>
          </a:p>
        </p:txBody>
      </p:sp>
      <p:sp>
        <p:nvSpPr>
          <p:cNvPr id="6" name="Textfeld 5"/>
          <p:cNvSpPr txBox="1"/>
          <p:nvPr/>
        </p:nvSpPr>
        <p:spPr>
          <a:xfrm>
            <a:off x="2140230" y="1495501"/>
            <a:ext cx="2241630" cy="400110"/>
          </a:xfrm>
          <a:prstGeom prst="rect">
            <a:avLst/>
          </a:prstGeom>
          <a:noFill/>
        </p:spPr>
        <p:txBody>
          <a:bodyPr wrap="square" rtlCol="0">
            <a:spAutoFit/>
          </a:bodyPr>
          <a:lstStyle/>
          <a:p>
            <a:pPr algn="ctr"/>
            <a:r>
              <a:rPr lang="de-DE" sz="2000" b="1" dirty="0">
                <a:solidFill>
                  <a:prstClr val="black"/>
                </a:solidFill>
              </a:rPr>
              <a:t>Kombinatorik</a:t>
            </a:r>
          </a:p>
        </p:txBody>
      </p:sp>
      <p:sp>
        <p:nvSpPr>
          <p:cNvPr id="13" name="Ellipse 12"/>
          <p:cNvSpPr/>
          <p:nvPr/>
        </p:nvSpPr>
        <p:spPr>
          <a:xfrm>
            <a:off x="7415855" y="5135935"/>
            <a:ext cx="2304256" cy="1296144"/>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prstClr val="white"/>
              </a:solidFill>
            </a:endParaRPr>
          </a:p>
        </p:txBody>
      </p:sp>
      <p:sp>
        <p:nvSpPr>
          <p:cNvPr id="14" name="Textfeld 13"/>
          <p:cNvSpPr txBox="1"/>
          <p:nvPr/>
        </p:nvSpPr>
        <p:spPr>
          <a:xfrm>
            <a:off x="7339347" y="1449974"/>
            <a:ext cx="2212203" cy="646331"/>
          </a:xfrm>
          <a:prstGeom prst="rect">
            <a:avLst/>
          </a:prstGeom>
          <a:noFill/>
        </p:spPr>
        <p:txBody>
          <a:bodyPr wrap="square" rtlCol="0">
            <a:spAutoFit/>
          </a:bodyPr>
          <a:lstStyle/>
          <a:p>
            <a:pPr algn="ctr"/>
            <a:r>
              <a:rPr lang="de-DE" b="1" dirty="0">
                <a:solidFill>
                  <a:prstClr val="black"/>
                </a:solidFill>
              </a:rPr>
              <a:t>Beurteilende Statistik</a:t>
            </a:r>
          </a:p>
        </p:txBody>
      </p:sp>
      <p:sp>
        <p:nvSpPr>
          <p:cNvPr id="15" name="Pfeil nach oben 14"/>
          <p:cNvSpPr/>
          <p:nvPr/>
        </p:nvSpPr>
        <p:spPr>
          <a:xfrm>
            <a:off x="8369545" y="2485375"/>
            <a:ext cx="210784" cy="2542705"/>
          </a:xfrm>
          <a:prstGeom prst="up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23" name="Pfeil nach rechts 22"/>
          <p:cNvSpPr/>
          <p:nvPr/>
        </p:nvSpPr>
        <p:spPr>
          <a:xfrm>
            <a:off x="4532128" y="5617020"/>
            <a:ext cx="2764772" cy="196013"/>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37" name="Ellipse 36"/>
          <p:cNvSpPr/>
          <p:nvPr/>
        </p:nvSpPr>
        <p:spPr>
          <a:xfrm>
            <a:off x="2108917" y="5085567"/>
            <a:ext cx="2304256" cy="1296144"/>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38" name="Pfeil nach unten 37"/>
          <p:cNvSpPr/>
          <p:nvPr/>
        </p:nvSpPr>
        <p:spPr>
          <a:xfrm>
            <a:off x="3116081" y="2458188"/>
            <a:ext cx="236085" cy="2569893"/>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43" name="Textfeld 42"/>
          <p:cNvSpPr txBox="1"/>
          <p:nvPr/>
        </p:nvSpPr>
        <p:spPr>
          <a:xfrm>
            <a:off x="2087703" y="5509242"/>
            <a:ext cx="2308622" cy="646331"/>
          </a:xfrm>
          <a:prstGeom prst="rect">
            <a:avLst/>
          </a:prstGeom>
          <a:noFill/>
        </p:spPr>
        <p:txBody>
          <a:bodyPr wrap="square" rtlCol="0">
            <a:spAutoFit/>
          </a:bodyPr>
          <a:lstStyle/>
          <a:p>
            <a:pPr algn="ctr"/>
            <a:r>
              <a:rPr lang="de-DE" b="1" dirty="0">
                <a:solidFill>
                  <a:prstClr val="black"/>
                </a:solidFill>
              </a:rPr>
              <a:t>Bernoulli-Ketten</a:t>
            </a:r>
          </a:p>
          <a:p>
            <a:pPr algn="ctr"/>
            <a:endParaRPr lang="de-DE" b="1" dirty="0">
              <a:solidFill>
                <a:prstClr val="black"/>
              </a:solidFill>
            </a:endParaRPr>
          </a:p>
        </p:txBody>
      </p:sp>
      <p:sp>
        <p:nvSpPr>
          <p:cNvPr id="57" name="Textfeld 56"/>
          <p:cNvSpPr txBox="1"/>
          <p:nvPr/>
        </p:nvSpPr>
        <p:spPr>
          <a:xfrm>
            <a:off x="7426018" y="5516493"/>
            <a:ext cx="2308622" cy="646331"/>
          </a:xfrm>
          <a:prstGeom prst="rect">
            <a:avLst/>
          </a:prstGeom>
          <a:noFill/>
        </p:spPr>
        <p:txBody>
          <a:bodyPr wrap="square" rtlCol="0">
            <a:spAutoFit/>
          </a:bodyPr>
          <a:lstStyle/>
          <a:p>
            <a:pPr algn="ctr"/>
            <a:r>
              <a:rPr lang="de-DE" b="1" dirty="0" err="1">
                <a:solidFill>
                  <a:prstClr val="black"/>
                </a:solidFill>
              </a:rPr>
              <a:t>Vierfeldertafel</a:t>
            </a:r>
            <a:endParaRPr lang="de-DE" b="1" dirty="0">
              <a:solidFill>
                <a:prstClr val="black"/>
              </a:solidFill>
            </a:endParaRPr>
          </a:p>
          <a:p>
            <a:pPr algn="ctr"/>
            <a:endParaRPr lang="de-DE" b="1" dirty="0">
              <a:solidFill>
                <a:prstClr val="black"/>
              </a:solidFill>
            </a:endParaRPr>
          </a:p>
        </p:txBody>
      </p:sp>
      <p:sp>
        <p:nvSpPr>
          <p:cNvPr id="63" name="Textfeld 62"/>
          <p:cNvSpPr txBox="1"/>
          <p:nvPr/>
        </p:nvSpPr>
        <p:spPr>
          <a:xfrm>
            <a:off x="4228757" y="5934083"/>
            <a:ext cx="2059410" cy="338554"/>
          </a:xfrm>
          <a:prstGeom prst="rect">
            <a:avLst/>
          </a:prstGeom>
          <a:noFill/>
        </p:spPr>
        <p:txBody>
          <a:bodyPr wrap="square" rtlCol="0">
            <a:spAutoFit/>
          </a:bodyPr>
          <a:lstStyle/>
          <a:p>
            <a:r>
              <a:rPr lang="de-DE" sz="1600" i="1" dirty="0">
                <a:solidFill>
                  <a:prstClr val="black"/>
                </a:solidFill>
              </a:rPr>
              <a:t>Erwartungswert</a:t>
            </a:r>
          </a:p>
        </p:txBody>
      </p:sp>
      <p:sp>
        <p:nvSpPr>
          <p:cNvPr id="64" name="Textfeld 63"/>
          <p:cNvSpPr txBox="1"/>
          <p:nvPr/>
        </p:nvSpPr>
        <p:spPr>
          <a:xfrm>
            <a:off x="9104432" y="6294633"/>
            <a:ext cx="2786952" cy="338554"/>
          </a:xfrm>
          <a:prstGeom prst="rect">
            <a:avLst/>
          </a:prstGeom>
          <a:noFill/>
        </p:spPr>
        <p:txBody>
          <a:bodyPr wrap="square" rtlCol="0">
            <a:spAutoFit/>
          </a:bodyPr>
          <a:lstStyle/>
          <a:p>
            <a:r>
              <a:rPr lang="de-DE" sz="1600" i="1" dirty="0">
                <a:solidFill>
                  <a:prstClr val="black"/>
                </a:solidFill>
              </a:rPr>
              <a:t>Stochastische Unabhängigkeit?</a:t>
            </a:r>
          </a:p>
        </p:txBody>
      </p:sp>
      <p:sp>
        <p:nvSpPr>
          <p:cNvPr id="41" name="Textfeld 40"/>
          <p:cNvSpPr txBox="1"/>
          <p:nvPr/>
        </p:nvSpPr>
        <p:spPr>
          <a:xfrm>
            <a:off x="330498" y="1078544"/>
            <a:ext cx="1610913" cy="338554"/>
          </a:xfrm>
          <a:prstGeom prst="rect">
            <a:avLst/>
          </a:prstGeom>
          <a:noFill/>
        </p:spPr>
        <p:txBody>
          <a:bodyPr wrap="square" rtlCol="0">
            <a:spAutoFit/>
          </a:bodyPr>
          <a:lstStyle/>
          <a:p>
            <a:r>
              <a:rPr lang="de-DE" sz="1600" i="1" dirty="0">
                <a:solidFill>
                  <a:prstClr val="black"/>
                </a:solidFill>
              </a:rPr>
              <a:t>Urnenmodelle</a:t>
            </a:r>
          </a:p>
        </p:txBody>
      </p:sp>
      <p:cxnSp>
        <p:nvCxnSpPr>
          <p:cNvPr id="39" name="Gerade Verbindung mit Pfeil 38"/>
          <p:cNvCxnSpPr/>
          <p:nvPr/>
        </p:nvCxnSpPr>
        <p:spPr>
          <a:xfrm flipH="1">
            <a:off x="3889228" y="3825811"/>
            <a:ext cx="978061" cy="13265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Gerade Verbindung mit Pfeil 57"/>
          <p:cNvCxnSpPr/>
          <p:nvPr/>
        </p:nvCxnSpPr>
        <p:spPr>
          <a:xfrm>
            <a:off x="6789740" y="3739840"/>
            <a:ext cx="1133275" cy="14396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Gerade Verbindung mit Pfeil 59"/>
          <p:cNvCxnSpPr/>
          <p:nvPr/>
        </p:nvCxnSpPr>
        <p:spPr>
          <a:xfrm flipV="1">
            <a:off x="6558393" y="2032081"/>
            <a:ext cx="838870" cy="5349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5" name="Gerade Verbindung mit Pfeil 64"/>
          <p:cNvCxnSpPr/>
          <p:nvPr/>
        </p:nvCxnSpPr>
        <p:spPr>
          <a:xfrm flipH="1" flipV="1">
            <a:off x="4296544" y="2029161"/>
            <a:ext cx="676071" cy="4204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Textfeld 31"/>
          <p:cNvSpPr txBox="1"/>
          <p:nvPr/>
        </p:nvSpPr>
        <p:spPr>
          <a:xfrm>
            <a:off x="3705400" y="6271143"/>
            <a:ext cx="2059410" cy="338554"/>
          </a:xfrm>
          <a:prstGeom prst="rect">
            <a:avLst/>
          </a:prstGeom>
          <a:noFill/>
        </p:spPr>
        <p:txBody>
          <a:bodyPr wrap="square" rtlCol="0">
            <a:spAutoFit/>
          </a:bodyPr>
          <a:lstStyle/>
          <a:p>
            <a:r>
              <a:rPr lang="de-DE" sz="1600" i="1" dirty="0">
                <a:solidFill>
                  <a:prstClr val="black"/>
                </a:solidFill>
              </a:rPr>
              <a:t>Standardabweichung</a:t>
            </a:r>
          </a:p>
        </p:txBody>
      </p:sp>
      <p:sp>
        <p:nvSpPr>
          <p:cNvPr id="36" name="Textfeld 35"/>
          <p:cNvSpPr txBox="1"/>
          <p:nvPr/>
        </p:nvSpPr>
        <p:spPr>
          <a:xfrm>
            <a:off x="59834" y="6214997"/>
            <a:ext cx="2941878" cy="338554"/>
          </a:xfrm>
          <a:prstGeom prst="rect">
            <a:avLst/>
          </a:prstGeom>
          <a:noFill/>
        </p:spPr>
        <p:txBody>
          <a:bodyPr wrap="square" rtlCol="0">
            <a:spAutoFit/>
          </a:bodyPr>
          <a:lstStyle/>
          <a:p>
            <a:r>
              <a:rPr lang="de-DE" sz="1600" i="1" dirty="0">
                <a:solidFill>
                  <a:prstClr val="black"/>
                </a:solidFill>
              </a:rPr>
              <a:t>(Summierte) Binomialverteilung</a:t>
            </a:r>
          </a:p>
        </p:txBody>
      </p:sp>
      <mc:AlternateContent xmlns:mc="http://schemas.openxmlformats.org/markup-compatibility/2006" xmlns:a14="http://schemas.microsoft.com/office/drawing/2010/main">
        <mc:Choice Requires="a14">
          <p:sp>
            <p:nvSpPr>
              <p:cNvPr id="2" name="Rechteck 1"/>
              <p:cNvSpPr/>
              <p:nvPr/>
            </p:nvSpPr>
            <p:spPr>
              <a:xfrm>
                <a:off x="30108" y="4738983"/>
                <a:ext cx="3085973" cy="37228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200" b="1" i="1">
                          <a:latin typeface="Cambria Math" panose="02040503050406030204" pitchFamily="18" charset="0"/>
                        </a:rPr>
                        <m:t>𝑷</m:t>
                      </m:r>
                      <m:d>
                        <m:dPr>
                          <m:ctrlPr>
                            <a:rPr lang="de-DE" sz="1200" b="1" i="1">
                              <a:latin typeface="Cambria Math" panose="02040503050406030204" pitchFamily="18" charset="0"/>
                            </a:rPr>
                          </m:ctrlPr>
                        </m:dPr>
                        <m:e>
                          <m:r>
                            <a:rPr lang="de-DE" sz="1200" b="1" i="1">
                              <a:latin typeface="Cambria Math" panose="02040503050406030204" pitchFamily="18" charset="0"/>
                            </a:rPr>
                            <m:t>𝑿</m:t>
                          </m:r>
                          <m:r>
                            <a:rPr lang="de-DE" sz="1200" b="0" i="0">
                              <a:latin typeface="Cambria Math" panose="02040503050406030204" pitchFamily="18" charset="0"/>
                            </a:rPr>
                            <m:t>=</m:t>
                          </m:r>
                          <m:r>
                            <a:rPr lang="de-DE" sz="1200" b="1" i="1">
                              <a:latin typeface="Cambria Math" panose="02040503050406030204" pitchFamily="18" charset="0"/>
                            </a:rPr>
                            <m:t>𝒌</m:t>
                          </m:r>
                        </m:e>
                      </m:d>
                      <m:r>
                        <a:rPr lang="de-DE" sz="1200" b="0" i="0">
                          <a:latin typeface="Cambria Math" panose="02040503050406030204" pitchFamily="18" charset="0"/>
                        </a:rPr>
                        <m:t>=</m:t>
                      </m:r>
                      <m:r>
                        <a:rPr lang="de-DE" sz="1200" b="1" i="1">
                          <a:latin typeface="Cambria Math" panose="02040503050406030204" pitchFamily="18" charset="0"/>
                        </a:rPr>
                        <m:t>𝑩</m:t>
                      </m:r>
                      <m:d>
                        <m:dPr>
                          <m:ctrlPr>
                            <a:rPr lang="de-DE" sz="1200" b="1" i="1">
                              <a:latin typeface="Cambria Math" panose="02040503050406030204" pitchFamily="18" charset="0"/>
                            </a:rPr>
                          </m:ctrlPr>
                        </m:dPr>
                        <m:e>
                          <m:r>
                            <a:rPr lang="de-DE" sz="1200" b="1" i="1">
                              <a:latin typeface="Cambria Math" panose="02040503050406030204" pitchFamily="18" charset="0"/>
                            </a:rPr>
                            <m:t>𝒏</m:t>
                          </m:r>
                          <m:r>
                            <a:rPr lang="de-DE" sz="1200" b="0" i="0">
                              <a:latin typeface="Cambria Math" panose="02040503050406030204" pitchFamily="18" charset="0"/>
                            </a:rPr>
                            <m:t>;</m:t>
                          </m:r>
                          <m:r>
                            <a:rPr lang="de-DE" sz="1200" b="1" i="1">
                              <a:latin typeface="Cambria Math" panose="02040503050406030204" pitchFamily="18" charset="0"/>
                            </a:rPr>
                            <m:t>𝒑</m:t>
                          </m:r>
                          <m:r>
                            <a:rPr lang="de-DE" sz="1200" b="0" i="0">
                              <a:latin typeface="Cambria Math" panose="02040503050406030204" pitchFamily="18" charset="0"/>
                            </a:rPr>
                            <m:t>;</m:t>
                          </m:r>
                          <m:r>
                            <a:rPr lang="de-DE" sz="1200" b="1" i="1">
                              <a:latin typeface="Cambria Math" panose="02040503050406030204" pitchFamily="18" charset="0"/>
                            </a:rPr>
                            <m:t>𝒌</m:t>
                          </m:r>
                        </m:e>
                      </m:d>
                      <m:r>
                        <a:rPr lang="de-DE" sz="1200" b="0" i="0">
                          <a:latin typeface="Cambria Math" panose="02040503050406030204" pitchFamily="18" charset="0"/>
                        </a:rPr>
                        <m:t>=</m:t>
                      </m:r>
                      <m:d>
                        <m:dPr>
                          <m:ctrlPr>
                            <a:rPr lang="de-DE" sz="1200" b="0" i="1">
                              <a:latin typeface="Cambria Math" panose="02040503050406030204" pitchFamily="18" charset="0"/>
                            </a:rPr>
                          </m:ctrlPr>
                        </m:dPr>
                        <m:e>
                          <m:m>
                            <m:mPr>
                              <m:mcs>
                                <m:mc>
                                  <m:mcPr>
                                    <m:count m:val="1"/>
                                    <m:mcJc m:val="center"/>
                                  </m:mcPr>
                                </m:mc>
                              </m:mcs>
                              <m:ctrlPr>
                                <a:rPr lang="de-DE" sz="1200" b="0" i="1">
                                  <a:latin typeface="Cambria Math" panose="02040503050406030204" pitchFamily="18" charset="0"/>
                                </a:rPr>
                              </m:ctrlPr>
                            </m:mPr>
                            <m:mr>
                              <m:e>
                                <m:r>
                                  <a:rPr lang="de-DE" sz="1200" b="1" i="1">
                                    <a:latin typeface="Cambria Math" panose="02040503050406030204" pitchFamily="18" charset="0"/>
                                  </a:rPr>
                                  <m:t>𝒏</m:t>
                                </m:r>
                              </m:e>
                            </m:mr>
                            <m:mr>
                              <m:e>
                                <m:r>
                                  <a:rPr lang="de-DE" sz="1200" b="1" i="1">
                                    <a:latin typeface="Cambria Math" panose="02040503050406030204" pitchFamily="18" charset="0"/>
                                  </a:rPr>
                                  <m:t>𝒌</m:t>
                                </m:r>
                              </m:e>
                            </m:mr>
                          </m:m>
                        </m:e>
                      </m:d>
                      <m:sSup>
                        <m:sSupPr>
                          <m:ctrlPr>
                            <a:rPr lang="de-DE" sz="1200" b="0" i="1">
                              <a:latin typeface="Cambria Math" panose="02040503050406030204" pitchFamily="18" charset="0"/>
                            </a:rPr>
                          </m:ctrlPr>
                        </m:sSupPr>
                        <m:e>
                          <m:r>
                            <a:rPr lang="de-DE" sz="1200" b="1" i="1">
                              <a:latin typeface="Cambria Math" panose="02040503050406030204" pitchFamily="18" charset="0"/>
                            </a:rPr>
                            <m:t>𝒑</m:t>
                          </m:r>
                        </m:e>
                        <m:sup>
                          <m:r>
                            <a:rPr lang="de-DE" sz="1200" b="1" i="1">
                              <a:latin typeface="Cambria Math" panose="02040503050406030204" pitchFamily="18" charset="0"/>
                            </a:rPr>
                            <m:t>𝒌</m:t>
                          </m:r>
                        </m:sup>
                      </m:sSup>
                      <m:sSup>
                        <m:sSupPr>
                          <m:ctrlPr>
                            <a:rPr lang="de-DE" sz="1200" b="0" i="1">
                              <a:latin typeface="Cambria Math" panose="02040503050406030204" pitchFamily="18" charset="0"/>
                            </a:rPr>
                          </m:ctrlPr>
                        </m:sSupPr>
                        <m:e>
                          <m:d>
                            <m:dPr>
                              <m:ctrlPr>
                                <a:rPr lang="de-DE" sz="1200" b="0" i="1">
                                  <a:latin typeface="Cambria Math" panose="02040503050406030204" pitchFamily="18" charset="0"/>
                                </a:rPr>
                              </m:ctrlPr>
                            </m:dPr>
                            <m:e>
                              <m:r>
                                <a:rPr lang="de-DE" sz="1200" b="0" i="0">
                                  <a:latin typeface="Cambria Math" panose="02040503050406030204" pitchFamily="18" charset="0"/>
                                </a:rPr>
                                <m:t>1−</m:t>
                              </m:r>
                              <m:r>
                                <a:rPr lang="de-DE" sz="1200" b="1" i="1">
                                  <a:latin typeface="Cambria Math" panose="02040503050406030204" pitchFamily="18" charset="0"/>
                                </a:rPr>
                                <m:t>𝒑</m:t>
                              </m:r>
                            </m:e>
                          </m:d>
                        </m:e>
                        <m:sup>
                          <m:r>
                            <a:rPr lang="de-DE" sz="1200" b="1" i="1">
                              <a:latin typeface="Cambria Math" panose="02040503050406030204" pitchFamily="18" charset="0"/>
                            </a:rPr>
                            <m:t>𝒏</m:t>
                          </m:r>
                          <m:r>
                            <a:rPr lang="de-DE" sz="1200" b="0" i="0">
                              <a:latin typeface="Cambria Math" panose="02040503050406030204" pitchFamily="18" charset="0"/>
                            </a:rPr>
                            <m:t>−</m:t>
                          </m:r>
                          <m:r>
                            <a:rPr lang="de-DE" sz="1200" b="1" i="1">
                              <a:latin typeface="Cambria Math" panose="02040503050406030204" pitchFamily="18" charset="0"/>
                            </a:rPr>
                            <m:t>𝒌</m:t>
                          </m:r>
                        </m:sup>
                      </m:sSup>
                    </m:oMath>
                  </m:oMathPara>
                </a14:m>
                <a:endParaRPr lang="de-DE" sz="1200" dirty="0"/>
              </a:p>
            </p:txBody>
          </p:sp>
        </mc:Choice>
        <mc:Fallback xmlns="">
          <p:sp>
            <p:nvSpPr>
              <p:cNvPr id="2" name="Rechteck 1"/>
              <p:cNvSpPr>
                <a:spLocks noRot="1" noChangeAspect="1" noMove="1" noResize="1" noEditPoints="1" noAdjustHandles="1" noChangeArrowheads="1" noChangeShapeType="1" noTextEdit="1"/>
              </p:cNvSpPr>
              <p:nvPr/>
            </p:nvSpPr>
            <p:spPr>
              <a:xfrm>
                <a:off x="30108" y="4738983"/>
                <a:ext cx="3085973" cy="372281"/>
              </a:xfrm>
              <a:prstGeom prst="rect">
                <a:avLst/>
              </a:prstGeom>
              <a:blipFill rotWithShape="0">
                <a:blip r:embed="rId5"/>
                <a:stretch>
                  <a:fillRect b="-3279"/>
                </a:stretch>
              </a:blipFill>
            </p:spPr>
            <p:txBody>
              <a:bodyPr/>
              <a:lstStyle/>
              <a:p>
                <a:r>
                  <a:rPr lang="de-DE">
                    <a:noFill/>
                  </a:rPr>
                  <a:t> </a:t>
                </a:r>
              </a:p>
            </p:txBody>
          </p:sp>
        </mc:Fallback>
      </mc:AlternateContent>
      <p:sp>
        <p:nvSpPr>
          <p:cNvPr id="45" name="Textfeld 44"/>
          <p:cNvSpPr txBox="1"/>
          <p:nvPr/>
        </p:nvSpPr>
        <p:spPr>
          <a:xfrm>
            <a:off x="9242093" y="4562200"/>
            <a:ext cx="2511630" cy="338554"/>
          </a:xfrm>
          <a:prstGeom prst="rect">
            <a:avLst/>
          </a:prstGeom>
          <a:noFill/>
        </p:spPr>
        <p:txBody>
          <a:bodyPr wrap="square" rtlCol="0">
            <a:spAutoFit/>
          </a:bodyPr>
          <a:lstStyle/>
          <a:p>
            <a:r>
              <a:rPr lang="de-DE" sz="1600" i="1" dirty="0">
                <a:solidFill>
                  <a:prstClr val="black"/>
                </a:solidFill>
              </a:rPr>
              <a:t>Bedingte Wahrscheinlichkeit</a:t>
            </a:r>
          </a:p>
        </p:txBody>
      </p:sp>
      <p:pic>
        <p:nvPicPr>
          <p:cNvPr id="8" name="Grafik 7"/>
          <p:cNvPicPr>
            <a:picLocks noChangeAspect="1"/>
          </p:cNvPicPr>
          <p:nvPr/>
        </p:nvPicPr>
        <p:blipFill>
          <a:blip r:embed="rId6"/>
          <a:stretch>
            <a:fillRect/>
          </a:stretch>
        </p:blipFill>
        <p:spPr>
          <a:xfrm>
            <a:off x="145617" y="1381071"/>
            <a:ext cx="1627149" cy="1282181"/>
          </a:xfrm>
          <a:prstGeom prst="rect">
            <a:avLst/>
          </a:prstGeom>
        </p:spPr>
      </p:pic>
      <p:sp>
        <p:nvSpPr>
          <p:cNvPr id="9" name="Textfeld 8"/>
          <p:cNvSpPr txBox="1"/>
          <p:nvPr/>
        </p:nvSpPr>
        <p:spPr>
          <a:xfrm>
            <a:off x="2587866" y="193829"/>
            <a:ext cx="1238107" cy="738664"/>
          </a:xfrm>
          <a:prstGeom prst="rect">
            <a:avLst/>
          </a:prstGeom>
          <a:solidFill>
            <a:schemeClr val="tx2">
              <a:lumMod val="20000"/>
              <a:lumOff val="80000"/>
            </a:schemeClr>
          </a:solidFill>
        </p:spPr>
        <p:txBody>
          <a:bodyPr wrap="square" rtlCol="0">
            <a:spAutoFit/>
          </a:bodyPr>
          <a:lstStyle/>
          <a:p>
            <a:pPr algn="ctr"/>
            <a:r>
              <a:rPr lang="de-DE" sz="1400" b="1" dirty="0"/>
              <a:t>Mehrstufige Zufalls-experimente</a:t>
            </a:r>
          </a:p>
        </p:txBody>
      </p:sp>
      <p:sp>
        <p:nvSpPr>
          <p:cNvPr id="10" name="Pfeil nach unten 9"/>
          <p:cNvSpPr/>
          <p:nvPr/>
        </p:nvSpPr>
        <p:spPr>
          <a:xfrm>
            <a:off x="3058896" y="915351"/>
            <a:ext cx="350454" cy="3105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 name="Textfeld 45"/>
          <p:cNvSpPr txBox="1"/>
          <p:nvPr/>
        </p:nvSpPr>
        <p:spPr>
          <a:xfrm>
            <a:off x="1195682" y="2235123"/>
            <a:ext cx="1491458" cy="338554"/>
          </a:xfrm>
          <a:prstGeom prst="rect">
            <a:avLst/>
          </a:prstGeom>
          <a:noFill/>
        </p:spPr>
        <p:txBody>
          <a:bodyPr wrap="square" rtlCol="0">
            <a:spAutoFit/>
          </a:bodyPr>
          <a:lstStyle/>
          <a:p>
            <a:r>
              <a:rPr lang="de-DE" sz="1600" i="1" dirty="0">
                <a:solidFill>
                  <a:prstClr val="black"/>
                </a:solidFill>
              </a:rPr>
              <a:t>→ Lottomodell</a:t>
            </a:r>
          </a:p>
        </p:txBody>
      </p:sp>
      <p:pic>
        <p:nvPicPr>
          <p:cNvPr id="11" name="Grafik 10"/>
          <p:cNvPicPr>
            <a:picLocks noChangeAspect="1"/>
          </p:cNvPicPr>
          <p:nvPr/>
        </p:nvPicPr>
        <p:blipFill>
          <a:blip r:embed="rId7"/>
          <a:stretch>
            <a:fillRect/>
          </a:stretch>
        </p:blipFill>
        <p:spPr>
          <a:xfrm>
            <a:off x="1195682" y="2584554"/>
            <a:ext cx="1534098" cy="913050"/>
          </a:xfrm>
          <a:prstGeom prst="rect">
            <a:avLst/>
          </a:prstGeom>
        </p:spPr>
      </p:pic>
      <p:pic>
        <p:nvPicPr>
          <p:cNvPr id="12" name="Grafik 11"/>
          <p:cNvPicPr>
            <a:picLocks noChangeAspect="1"/>
          </p:cNvPicPr>
          <p:nvPr/>
        </p:nvPicPr>
        <p:blipFill>
          <a:blip r:embed="rId8"/>
          <a:stretch>
            <a:fillRect/>
          </a:stretch>
        </p:blipFill>
        <p:spPr>
          <a:xfrm>
            <a:off x="690503" y="5069880"/>
            <a:ext cx="1070897" cy="1145117"/>
          </a:xfrm>
          <a:prstGeom prst="rect">
            <a:avLst/>
          </a:prstGeom>
        </p:spPr>
      </p:pic>
      <mc:AlternateContent xmlns:mc="http://schemas.openxmlformats.org/markup-compatibility/2006" xmlns:a14="http://schemas.microsoft.com/office/drawing/2010/main">
        <mc:Choice Requires="a14">
          <p:sp>
            <p:nvSpPr>
              <p:cNvPr id="49" name="Textfeld 48"/>
              <p:cNvSpPr txBox="1"/>
              <p:nvPr/>
            </p:nvSpPr>
            <p:spPr>
              <a:xfrm>
                <a:off x="9987104" y="1324938"/>
                <a:ext cx="1341041" cy="861774"/>
              </a:xfrm>
              <a:prstGeom prst="rect">
                <a:avLst/>
              </a:prstGeom>
              <a:noFill/>
            </p:spPr>
            <p:txBody>
              <a:bodyPr wrap="square" rtlCol="0">
                <a:spAutoFit/>
              </a:bodyPr>
              <a:lstStyle/>
              <a:p>
                <a:r>
                  <a:rPr lang="de-DE" sz="1600" dirty="0"/>
                  <a:t>1</a:t>
                </a:r>
                <a14:m>
                  <m:oMath xmlns:m="http://schemas.openxmlformats.org/officeDocument/2006/math">
                    <m:r>
                      <a:rPr lang="de-DE" sz="1600" i="1">
                        <a:latin typeface="Cambria Math" panose="02040503050406030204" pitchFamily="18" charset="0"/>
                      </a:rPr>
                      <m:t> </m:t>
                    </m:r>
                    <m:r>
                      <a:rPr lang="de-DE" sz="1600" i="1">
                        <a:latin typeface="Cambria Math" panose="02040503050406030204" pitchFamily="18" charset="0"/>
                      </a:rPr>
                      <m:t>𝜎</m:t>
                    </m:r>
                    <m:r>
                      <a:rPr lang="de-DE" sz="1600" i="1">
                        <a:latin typeface="Cambria Math" panose="02040503050406030204" pitchFamily="18" charset="0"/>
                      </a:rPr>
                      <m:t>−</m:t>
                    </m:r>
                  </m:oMath>
                </a14:m>
                <a:r>
                  <a:rPr lang="de-DE" sz="1600" dirty="0"/>
                  <a:t>Regel</a:t>
                </a:r>
              </a:p>
              <a:p>
                <a:r>
                  <a:rPr lang="de-DE" sz="1600" dirty="0"/>
                  <a:t>2</a:t>
                </a:r>
                <a14:m>
                  <m:oMath xmlns:m="http://schemas.openxmlformats.org/officeDocument/2006/math">
                    <m:r>
                      <a:rPr lang="de-DE" sz="1600" i="1">
                        <a:latin typeface="Cambria Math" panose="02040503050406030204" pitchFamily="18" charset="0"/>
                      </a:rPr>
                      <m:t> </m:t>
                    </m:r>
                    <m:r>
                      <a:rPr lang="de-DE" sz="1600" i="1">
                        <a:latin typeface="Cambria Math" panose="02040503050406030204" pitchFamily="18" charset="0"/>
                      </a:rPr>
                      <m:t>𝜎</m:t>
                    </m:r>
                    <m:r>
                      <a:rPr lang="de-DE" sz="1600" i="1">
                        <a:latin typeface="Cambria Math" panose="02040503050406030204" pitchFamily="18" charset="0"/>
                      </a:rPr>
                      <m:t>−</m:t>
                    </m:r>
                  </m:oMath>
                </a14:m>
                <a:r>
                  <a:rPr lang="de-DE" sz="1600" dirty="0"/>
                  <a:t>Regel</a:t>
                </a:r>
              </a:p>
              <a:p>
                <a:r>
                  <a:rPr lang="de-DE" sz="1600" dirty="0"/>
                  <a:t>3</a:t>
                </a:r>
                <a14:m>
                  <m:oMath xmlns:m="http://schemas.openxmlformats.org/officeDocument/2006/math">
                    <m:r>
                      <a:rPr lang="de-DE" sz="1600" i="1">
                        <a:latin typeface="Cambria Math" panose="02040503050406030204" pitchFamily="18" charset="0"/>
                      </a:rPr>
                      <m:t> </m:t>
                    </m:r>
                    <m:r>
                      <a:rPr lang="de-DE" sz="1600" i="1">
                        <a:latin typeface="Cambria Math" panose="02040503050406030204" pitchFamily="18" charset="0"/>
                      </a:rPr>
                      <m:t>𝜎</m:t>
                    </m:r>
                    <m:r>
                      <a:rPr lang="de-DE" sz="1600" i="1">
                        <a:latin typeface="Cambria Math" panose="02040503050406030204" pitchFamily="18" charset="0"/>
                      </a:rPr>
                      <m:t>−</m:t>
                    </m:r>
                  </m:oMath>
                </a14:m>
                <a:r>
                  <a:rPr lang="de-DE" sz="1600" dirty="0"/>
                  <a:t>Regel</a:t>
                </a:r>
                <a:endParaRPr lang="de-DE" sz="1600" i="1" dirty="0">
                  <a:solidFill>
                    <a:prstClr val="black"/>
                  </a:solidFill>
                </a:endParaRPr>
              </a:p>
            </p:txBody>
          </p:sp>
        </mc:Choice>
        <mc:Fallback xmlns="">
          <p:sp>
            <p:nvSpPr>
              <p:cNvPr id="49" name="Textfeld 48"/>
              <p:cNvSpPr txBox="1">
                <a:spLocks noRot="1" noChangeAspect="1" noMove="1" noResize="1" noEditPoints="1" noAdjustHandles="1" noChangeArrowheads="1" noChangeShapeType="1" noTextEdit="1"/>
              </p:cNvSpPr>
              <p:nvPr/>
            </p:nvSpPr>
            <p:spPr>
              <a:xfrm>
                <a:off x="9987104" y="1324938"/>
                <a:ext cx="1341041" cy="861774"/>
              </a:xfrm>
              <a:prstGeom prst="rect">
                <a:avLst/>
              </a:prstGeom>
              <a:blipFill rotWithShape="0">
                <a:blip r:embed="rId9"/>
                <a:stretch>
                  <a:fillRect l="-2273" t="-2113" b="-4225"/>
                </a:stretch>
              </a:blipFill>
            </p:spPr>
            <p:txBody>
              <a:bodyPr/>
              <a:lstStyle/>
              <a:p>
                <a:r>
                  <a:rPr lang="de-DE">
                    <a:noFill/>
                  </a:rPr>
                  <a:t> </a:t>
                </a:r>
              </a:p>
            </p:txBody>
          </p:sp>
        </mc:Fallback>
      </mc:AlternateContent>
      <p:pic>
        <p:nvPicPr>
          <p:cNvPr id="17" name="Grafik 16"/>
          <p:cNvPicPr>
            <a:picLocks noChangeAspect="1"/>
          </p:cNvPicPr>
          <p:nvPr/>
        </p:nvPicPr>
        <p:blipFill>
          <a:blip r:embed="rId10"/>
          <a:stretch>
            <a:fillRect/>
          </a:stretch>
        </p:blipFill>
        <p:spPr>
          <a:xfrm>
            <a:off x="4815339" y="2339722"/>
            <a:ext cx="2116463" cy="1583621"/>
          </a:xfrm>
          <a:prstGeom prst="rect">
            <a:avLst/>
          </a:prstGeom>
        </p:spPr>
      </p:pic>
      <p:pic>
        <p:nvPicPr>
          <p:cNvPr id="18" name="Grafik 17"/>
          <p:cNvPicPr>
            <a:picLocks noChangeAspect="1"/>
          </p:cNvPicPr>
          <p:nvPr/>
        </p:nvPicPr>
        <p:blipFill>
          <a:blip r:embed="rId11"/>
          <a:stretch>
            <a:fillRect/>
          </a:stretch>
        </p:blipFill>
        <p:spPr>
          <a:xfrm>
            <a:off x="9982866" y="4973017"/>
            <a:ext cx="1645763" cy="1283302"/>
          </a:xfrm>
          <a:prstGeom prst="rect">
            <a:avLst/>
          </a:prstGeom>
        </p:spPr>
      </p:pic>
      <p:sp>
        <p:nvSpPr>
          <p:cNvPr id="35" name="Textfeld 34"/>
          <p:cNvSpPr txBox="1"/>
          <p:nvPr/>
        </p:nvSpPr>
        <p:spPr>
          <a:xfrm>
            <a:off x="-10603" y="11843"/>
            <a:ext cx="1859112" cy="1015663"/>
          </a:xfrm>
          <a:prstGeom prst="rect">
            <a:avLst/>
          </a:prstGeom>
          <a:solidFill>
            <a:schemeClr val="accent1">
              <a:lumMod val="20000"/>
              <a:lumOff val="80000"/>
            </a:schemeClr>
          </a:solidFill>
        </p:spPr>
        <p:txBody>
          <a:bodyPr wrap="square" rtlCol="0">
            <a:spAutoFit/>
          </a:bodyPr>
          <a:lstStyle/>
          <a:p>
            <a:r>
              <a:rPr lang="de-DE" sz="2000" b="1" dirty="0">
                <a:solidFill>
                  <a:schemeClr val="accent1">
                    <a:lumMod val="75000"/>
                  </a:schemeClr>
                </a:solidFill>
              </a:rPr>
              <a:t>Zurück zur Präsentation:</a:t>
            </a:r>
          </a:p>
          <a:p>
            <a:r>
              <a:rPr lang="de-DE" sz="2000" b="1" dirty="0">
                <a:solidFill>
                  <a:schemeClr val="accent1">
                    <a:lumMod val="75000"/>
                  </a:schemeClr>
                </a:solidFill>
              </a:rPr>
              <a:t>Klicken Sie </a:t>
            </a:r>
            <a:r>
              <a:rPr lang="de-DE" sz="2000" b="1" dirty="0">
                <a:solidFill>
                  <a:schemeClr val="accent1">
                    <a:lumMod val="75000"/>
                  </a:schemeClr>
                </a:solidFill>
                <a:hlinkClick r:id="rId12" action="ppaction://hlinksldjump"/>
              </a:rPr>
              <a:t>hier</a:t>
            </a:r>
            <a:r>
              <a:rPr lang="de-DE" sz="2000" b="1" dirty="0">
                <a:solidFill>
                  <a:schemeClr val="accent1">
                    <a:lumMod val="75000"/>
                  </a:schemeClr>
                </a:solidFill>
              </a:rPr>
              <a:t>.</a:t>
            </a:r>
          </a:p>
        </p:txBody>
      </p:sp>
      <p:pic>
        <p:nvPicPr>
          <p:cNvPr id="7" name="Aufgezeichneter Sound">
            <a:hlinkClick r:id="" action="ppaction://media"/>
            <a:extLst>
              <a:ext uri="{FF2B5EF4-FFF2-40B4-BE49-F238E27FC236}">
                <a16:creationId xmlns:a16="http://schemas.microsoft.com/office/drawing/2014/main" id="{06D1463D-F0CC-4F6C-BF87-25A93B173C50}"/>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730056" y="898966"/>
            <a:ext cx="487363" cy="487363"/>
          </a:xfrm>
          <a:prstGeom prst="rect">
            <a:avLst/>
          </a:prstGeom>
        </p:spPr>
      </p:pic>
    </p:spTree>
    <p:extLst>
      <p:ext uri="{BB962C8B-B14F-4D97-AF65-F5344CB8AC3E}">
        <p14:creationId xmlns:p14="http://schemas.microsoft.com/office/powerpoint/2010/main" val="3335669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55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1320</Words>
  <Application>Microsoft Office PowerPoint</Application>
  <PresentationFormat>Breitbild</PresentationFormat>
  <Paragraphs>236</Paragraphs>
  <Slides>18</Slides>
  <Notes>13</Notes>
  <HiddenSlides>0</HiddenSlides>
  <MMClips>17</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18</vt:i4>
      </vt:variant>
    </vt:vector>
  </HeadingPairs>
  <TitlesOfParts>
    <vt:vector size="25" baseType="lpstr">
      <vt:lpstr>Aharoni</vt:lpstr>
      <vt:lpstr>Arial</vt:lpstr>
      <vt:lpstr>Brush Script MT</vt:lpstr>
      <vt:lpstr>Calibri</vt:lpstr>
      <vt:lpstr>Calibri Light</vt:lpstr>
      <vt:lpstr>Cambria Math</vt:lpstr>
      <vt:lpstr>Office Theme</vt:lpstr>
      <vt:lpstr>Mathematik im  beruflichen Gymnasium</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Feedback eines Schülers im GK -Mathematik an der Rahel-Hirsch-Schule  Mein Name ist Noah und ich besuche derzeit den Mathe-Grundkurs der 13. Klasse. Ich habe großen Spaß am Matheunterricht, da er die Möglichkeit bietet, die theoretischen Inhalte auf praktische Aufgaben anzuwenden. Dabei finde ich es besonders interessant, dass wir inzwischen keine zehn Melonen mehr kaufen, sondern an Beispielen üben, die einen Bezug zur Realität herstellen und auch in einigen Berufsfeldern Anwendung finden. Ich habe bereits den Unterricht verschiedener Lehrer*innen kennengelernt und obwohl jede*r individuelle Schwerpunkte setzt, werden die gleichen Inhalte vermittelt, sodass sich alle Schüler*innen das gleiche Wissen aneignen können, wobei jede Lehrkraft sich auch die Zeit nimmt, auf individuelle Fragen einzugehen. Oftmals werden auch leistungsschwächere Schüler*innen berücksichtigt, sodass sie ebenfalls die Möglichkeit erhalten, sich am Unterricht zu beteiligen. Mir gefällt es außerdem sehr gut, dass man einige Methoden semesterübergreifend anwenden und somit auf seine vorherigen Lernerfolge zurückgreifen kann.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Die LK-Lehrer*Innen danken für Ihr Interesse und freuen sich auf mathematisch interessierte Schüler*Innen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Akoya_Keller</dc:creator>
  <cp:lastModifiedBy>Marcus Baars</cp:lastModifiedBy>
  <cp:revision>29</cp:revision>
  <dcterms:created xsi:type="dcterms:W3CDTF">2021-01-10T15:25:35Z</dcterms:created>
  <dcterms:modified xsi:type="dcterms:W3CDTF">2021-01-17T16:32:56Z</dcterms:modified>
</cp:coreProperties>
</file>